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59" r:id="rId5"/>
    <p:sldId id="260" r:id="rId6"/>
    <p:sldId id="263" r:id="rId7"/>
    <p:sldId id="261" r:id="rId8"/>
    <p:sldId id="262" r:id="rId9"/>
    <p:sldId id="269" r:id="rId10"/>
    <p:sldId id="264" r:id="rId11"/>
    <p:sldId id="270" r:id="rId12"/>
    <p:sldId id="265" r:id="rId13"/>
    <p:sldId id="266" r:id="rId14"/>
    <p:sldId id="267" r:id="rId15"/>
    <p:sldId id="268" r:id="rId16"/>
    <p:sldId id="272" r:id="rId17"/>
    <p:sldId id="271" r:id="rId18"/>
    <p:sldId id="273"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3A057-E9EA-4A00-91F0-3A1C4C7B44F9}" v="31" dt="2023-02-23T09:56:55.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76" d="100"/>
          <a:sy n="76" d="100"/>
        </p:scale>
        <p:origin x="72" y="4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70E58-AD0C-467B-95CC-3817B84DB4B4}" type="doc">
      <dgm:prSet loTypeId="urn:microsoft.com/office/officeart/2016/7/layout/BasicTimeline" loCatId="process" qsTypeId="urn:microsoft.com/office/officeart/2005/8/quickstyle/simple2" qsCatId="simple" csTypeId="urn:microsoft.com/office/officeart/2005/8/colors/accent2_2" csCatId="accent2" phldr="1"/>
      <dgm:spPr/>
      <dgm:t>
        <a:bodyPr/>
        <a:lstStyle/>
        <a:p>
          <a:endParaRPr lang="en-US"/>
        </a:p>
      </dgm:t>
    </dgm:pt>
    <dgm:pt modelId="{A60DD94F-E4FC-4576-A0AF-E2156D18B0DD}">
      <dgm:prSet/>
      <dgm:spPr/>
      <dgm:t>
        <a:bodyPr/>
        <a:lstStyle/>
        <a:p>
          <a:pPr>
            <a:defRPr b="1"/>
          </a:pPr>
          <a:r>
            <a:rPr lang="en-US"/>
            <a:t>1823</a:t>
          </a:r>
        </a:p>
      </dgm:t>
    </dgm:pt>
    <dgm:pt modelId="{64FF7C59-9EC1-49BA-823C-97A6A13FFE06}" type="parTrans" cxnId="{846890DF-7BE7-48F5-9CF8-EB99942359EE}">
      <dgm:prSet/>
      <dgm:spPr/>
      <dgm:t>
        <a:bodyPr/>
        <a:lstStyle/>
        <a:p>
          <a:endParaRPr lang="en-US"/>
        </a:p>
      </dgm:t>
    </dgm:pt>
    <dgm:pt modelId="{10DD0864-C6EA-4D3B-855B-23445126DE3E}" type="sibTrans" cxnId="{846890DF-7BE7-48F5-9CF8-EB99942359EE}">
      <dgm:prSet/>
      <dgm:spPr/>
      <dgm:t>
        <a:bodyPr/>
        <a:lstStyle/>
        <a:p>
          <a:endParaRPr lang="en-US"/>
        </a:p>
      </dgm:t>
    </dgm:pt>
    <dgm:pt modelId="{9C500355-2FA7-4194-94D7-5C3D81F972B2}">
      <dgm:prSet/>
      <dgm:spPr/>
      <dgm:t>
        <a:bodyPr/>
        <a:lstStyle/>
        <a:p>
          <a:r>
            <a:rPr lang="en-US"/>
            <a:t>Rugby originated at Rugby School in Rugby, England, in 1823 when during a game of football someone picked up the ball and ran with it.</a:t>
          </a:r>
        </a:p>
      </dgm:t>
    </dgm:pt>
    <dgm:pt modelId="{982CB10F-C790-49E5-B375-9A5272617E41}" type="parTrans" cxnId="{670AB40C-AE2C-4385-B627-B76A2E88A791}">
      <dgm:prSet/>
      <dgm:spPr/>
      <dgm:t>
        <a:bodyPr/>
        <a:lstStyle/>
        <a:p>
          <a:endParaRPr lang="en-US"/>
        </a:p>
      </dgm:t>
    </dgm:pt>
    <dgm:pt modelId="{31BB95AA-7264-45E2-8DD2-118058295EE5}" type="sibTrans" cxnId="{670AB40C-AE2C-4385-B627-B76A2E88A791}">
      <dgm:prSet/>
      <dgm:spPr/>
      <dgm:t>
        <a:bodyPr/>
        <a:lstStyle/>
        <a:p>
          <a:endParaRPr lang="en-US"/>
        </a:p>
      </dgm:t>
    </dgm:pt>
    <dgm:pt modelId="{9D212CED-8771-47C2-92EE-1214E344F717}">
      <dgm:prSet/>
      <dgm:spPr/>
      <dgm:t>
        <a:bodyPr/>
        <a:lstStyle/>
        <a:p>
          <a:pPr>
            <a:defRPr b="1"/>
          </a:pPr>
          <a:r>
            <a:rPr lang="en-US"/>
            <a:t>1895</a:t>
          </a:r>
        </a:p>
      </dgm:t>
    </dgm:pt>
    <dgm:pt modelId="{92348C84-7D98-4E54-A4DF-10F26917A46D}" type="parTrans" cxnId="{07143483-1DE4-4D30-8E5B-950145E1FAFC}">
      <dgm:prSet/>
      <dgm:spPr/>
      <dgm:t>
        <a:bodyPr/>
        <a:lstStyle/>
        <a:p>
          <a:endParaRPr lang="en-US"/>
        </a:p>
      </dgm:t>
    </dgm:pt>
    <dgm:pt modelId="{E3C2B7C6-F3DA-4D11-A342-A7F182CAD65B}" type="sibTrans" cxnId="{07143483-1DE4-4D30-8E5B-950145E1FAFC}">
      <dgm:prSet/>
      <dgm:spPr/>
      <dgm:t>
        <a:bodyPr/>
        <a:lstStyle/>
        <a:p>
          <a:endParaRPr lang="en-US"/>
        </a:p>
      </dgm:t>
    </dgm:pt>
    <dgm:pt modelId="{6FCF0836-B464-4021-8284-DD1578040F16}">
      <dgm:prSet/>
      <dgm:spPr/>
      <dgm:t>
        <a:bodyPr/>
        <a:lstStyle/>
        <a:p>
          <a:r>
            <a:rPr lang="en-US"/>
            <a:t>In 1895 rugby split into two: Rugby Union and Northern Rugby Union (later Rugby League).</a:t>
          </a:r>
        </a:p>
      </dgm:t>
    </dgm:pt>
    <dgm:pt modelId="{1A2EA697-E9A4-4794-B90F-DF309CC9AC7F}" type="parTrans" cxnId="{942B2076-0DA2-4205-803F-B1B17885C9A6}">
      <dgm:prSet/>
      <dgm:spPr/>
      <dgm:t>
        <a:bodyPr/>
        <a:lstStyle/>
        <a:p>
          <a:endParaRPr lang="en-US"/>
        </a:p>
      </dgm:t>
    </dgm:pt>
    <dgm:pt modelId="{77CCAACC-88C7-4F05-9B41-31E751C0ECCD}" type="sibTrans" cxnId="{942B2076-0DA2-4205-803F-B1B17885C9A6}">
      <dgm:prSet/>
      <dgm:spPr/>
      <dgm:t>
        <a:bodyPr/>
        <a:lstStyle/>
        <a:p>
          <a:endParaRPr lang="en-US"/>
        </a:p>
      </dgm:t>
    </dgm:pt>
    <dgm:pt modelId="{AF94E8B7-1A4A-4F83-ADC2-E7C671139749}">
      <dgm:prSet/>
      <dgm:spPr/>
      <dgm:t>
        <a:bodyPr/>
        <a:lstStyle/>
        <a:p>
          <a:pPr>
            <a:defRPr b="1"/>
          </a:pPr>
          <a:r>
            <a:rPr lang="en-US"/>
            <a:t>1995</a:t>
          </a:r>
        </a:p>
      </dgm:t>
    </dgm:pt>
    <dgm:pt modelId="{1BD76214-70FE-466E-AB28-D05C8CBF493F}" type="parTrans" cxnId="{357C7061-ADB9-424B-A295-6A6305A45B84}">
      <dgm:prSet/>
      <dgm:spPr/>
      <dgm:t>
        <a:bodyPr/>
        <a:lstStyle/>
        <a:p>
          <a:endParaRPr lang="en-US"/>
        </a:p>
      </dgm:t>
    </dgm:pt>
    <dgm:pt modelId="{DA5173AF-1742-4DFB-81BC-48D50A180210}" type="sibTrans" cxnId="{357C7061-ADB9-424B-A295-6A6305A45B84}">
      <dgm:prSet/>
      <dgm:spPr/>
      <dgm:t>
        <a:bodyPr/>
        <a:lstStyle/>
        <a:p>
          <a:endParaRPr lang="en-US"/>
        </a:p>
      </dgm:t>
    </dgm:pt>
    <dgm:pt modelId="{41FD130E-0742-45B7-B838-730B1F01CF1E}">
      <dgm:prSet/>
      <dgm:spPr/>
      <dgm:t>
        <a:bodyPr/>
        <a:lstStyle/>
        <a:p>
          <a:r>
            <a:rPr lang="en-US"/>
            <a:t>In 1995 Rugby Union becomes a professional sport allowing players to get paid.</a:t>
          </a:r>
        </a:p>
      </dgm:t>
    </dgm:pt>
    <dgm:pt modelId="{D6DA57EF-B706-4DBE-9474-FBD63048FBAA}" type="parTrans" cxnId="{E7569799-385D-412F-AA03-445C24EAF0A2}">
      <dgm:prSet/>
      <dgm:spPr/>
      <dgm:t>
        <a:bodyPr/>
        <a:lstStyle/>
        <a:p>
          <a:endParaRPr lang="en-US"/>
        </a:p>
      </dgm:t>
    </dgm:pt>
    <dgm:pt modelId="{E4AE7B23-5419-438B-B87B-7BFAD63D7B02}" type="sibTrans" cxnId="{E7569799-385D-412F-AA03-445C24EAF0A2}">
      <dgm:prSet/>
      <dgm:spPr/>
      <dgm:t>
        <a:bodyPr/>
        <a:lstStyle/>
        <a:p>
          <a:endParaRPr lang="en-US"/>
        </a:p>
      </dgm:t>
    </dgm:pt>
    <dgm:pt modelId="{3BD88148-6912-4469-B033-F8EB9C42510B}" type="pres">
      <dgm:prSet presAssocID="{4A670E58-AD0C-467B-95CC-3817B84DB4B4}" presName="root" presStyleCnt="0">
        <dgm:presLayoutVars>
          <dgm:chMax/>
          <dgm:chPref/>
          <dgm:animLvl val="lvl"/>
        </dgm:presLayoutVars>
      </dgm:prSet>
      <dgm:spPr/>
    </dgm:pt>
    <dgm:pt modelId="{27F054A2-2CD9-4450-A345-B3BB02266212}" type="pres">
      <dgm:prSet presAssocID="{4A670E58-AD0C-467B-95CC-3817B84DB4B4}" presName="divider" presStyleLbl="fgAccFollowNode1" presStyleIdx="0" presStyleCn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tailEnd type="triangle" w="lg" len="lg"/>
        </a:ln>
        <a:effectLst/>
      </dgm:spPr>
    </dgm:pt>
    <dgm:pt modelId="{B6598BD8-CDE9-4B30-ADB3-FD6F7668DE18}" type="pres">
      <dgm:prSet presAssocID="{4A670E58-AD0C-467B-95CC-3817B84DB4B4}" presName="nodes" presStyleCnt="0">
        <dgm:presLayoutVars>
          <dgm:chMax/>
          <dgm:chPref/>
          <dgm:animLvl val="lvl"/>
        </dgm:presLayoutVars>
      </dgm:prSet>
      <dgm:spPr/>
    </dgm:pt>
    <dgm:pt modelId="{AAAF321F-1589-498A-9B71-5F034F0C55E2}" type="pres">
      <dgm:prSet presAssocID="{A60DD94F-E4FC-4576-A0AF-E2156D18B0DD}" presName="composite" presStyleCnt="0"/>
      <dgm:spPr/>
    </dgm:pt>
    <dgm:pt modelId="{090CD4D2-64A1-4A68-9F5C-BCFEC073737C}" type="pres">
      <dgm:prSet presAssocID="{A60DD94F-E4FC-4576-A0AF-E2156D18B0DD}" presName="L1TextContainer" presStyleLbl="revTx" presStyleIdx="0" presStyleCnt="3">
        <dgm:presLayoutVars>
          <dgm:chMax val="1"/>
          <dgm:chPref val="1"/>
          <dgm:bulletEnabled val="1"/>
        </dgm:presLayoutVars>
      </dgm:prSet>
      <dgm:spPr/>
    </dgm:pt>
    <dgm:pt modelId="{264B864E-C766-4100-A3FB-32864CD69082}" type="pres">
      <dgm:prSet presAssocID="{A60DD94F-E4FC-4576-A0AF-E2156D18B0DD}" presName="L2TextContainerWrapper" presStyleCnt="0">
        <dgm:presLayoutVars>
          <dgm:chMax val="0"/>
          <dgm:chPref val="0"/>
          <dgm:bulletEnabled val="1"/>
        </dgm:presLayoutVars>
      </dgm:prSet>
      <dgm:spPr/>
    </dgm:pt>
    <dgm:pt modelId="{9AEDD222-5DA2-4E04-802C-080892BE5FDF}" type="pres">
      <dgm:prSet presAssocID="{A60DD94F-E4FC-4576-A0AF-E2156D18B0DD}" presName="L2TextContainer" presStyleLbl="bgAcc1" presStyleIdx="0" presStyleCnt="3"/>
      <dgm:spPr/>
    </dgm:pt>
    <dgm:pt modelId="{E93C5512-2AEB-4E92-BBC4-8057FEBD88BD}" type="pres">
      <dgm:prSet presAssocID="{A60DD94F-E4FC-4576-A0AF-E2156D18B0DD}" presName="FlexibleEmptyPlaceHolder" presStyleCnt="0"/>
      <dgm:spPr/>
    </dgm:pt>
    <dgm:pt modelId="{A577A4BA-7E10-4513-8BB5-F38CFCE15DA1}" type="pres">
      <dgm:prSet presAssocID="{A60DD94F-E4FC-4576-A0AF-E2156D18B0DD}" presName="ConnectLine" presStyleLbl="sibTrans1D1" presStyleIdx="0" presStyleCnt="3"/>
      <dgm:spPr>
        <a:noFill/>
        <a:ln w="6350" cap="flat" cmpd="sng" algn="ctr">
          <a:solidFill>
            <a:schemeClr val="accent2">
              <a:hueOff val="0"/>
              <a:satOff val="0"/>
              <a:lumOff val="0"/>
              <a:alphaOff val="0"/>
            </a:schemeClr>
          </a:solidFill>
          <a:prstDash val="dash"/>
          <a:miter lim="800000"/>
        </a:ln>
        <a:effectLst/>
      </dgm:spPr>
    </dgm:pt>
    <dgm:pt modelId="{BDBE19AF-F418-4C3B-9969-B82B54085B33}" type="pres">
      <dgm:prSet presAssocID="{A60DD94F-E4FC-4576-A0AF-E2156D18B0DD}" presName="ConnectorPoint" presStyleLbl="alignNode1" presStyleIdx="0" presStyleCnt="3"/>
      <dgm:spPr/>
    </dgm:pt>
    <dgm:pt modelId="{3450A8B0-277D-407C-92AD-1A6524C9972A}" type="pres">
      <dgm:prSet presAssocID="{A60DD94F-E4FC-4576-A0AF-E2156D18B0DD}" presName="EmptyPlaceHolder" presStyleCnt="0"/>
      <dgm:spPr/>
    </dgm:pt>
    <dgm:pt modelId="{CFBAA076-74EC-44C9-B3E2-7821A9DB7E3D}" type="pres">
      <dgm:prSet presAssocID="{10DD0864-C6EA-4D3B-855B-23445126DE3E}" presName="spaceBetweenRectangles" presStyleCnt="0"/>
      <dgm:spPr/>
    </dgm:pt>
    <dgm:pt modelId="{401FA658-0F6B-4D99-B223-BE98495658E1}" type="pres">
      <dgm:prSet presAssocID="{9D212CED-8771-47C2-92EE-1214E344F717}" presName="composite" presStyleCnt="0"/>
      <dgm:spPr/>
    </dgm:pt>
    <dgm:pt modelId="{1E0830D5-0612-41EF-8F7F-F19FF23543C4}" type="pres">
      <dgm:prSet presAssocID="{9D212CED-8771-47C2-92EE-1214E344F717}" presName="L1TextContainer" presStyleLbl="revTx" presStyleIdx="1" presStyleCnt="3">
        <dgm:presLayoutVars>
          <dgm:chMax val="1"/>
          <dgm:chPref val="1"/>
          <dgm:bulletEnabled val="1"/>
        </dgm:presLayoutVars>
      </dgm:prSet>
      <dgm:spPr/>
    </dgm:pt>
    <dgm:pt modelId="{08E051B6-2692-47BD-8F07-4E297A97018A}" type="pres">
      <dgm:prSet presAssocID="{9D212CED-8771-47C2-92EE-1214E344F717}" presName="L2TextContainerWrapper" presStyleCnt="0">
        <dgm:presLayoutVars>
          <dgm:chMax val="0"/>
          <dgm:chPref val="0"/>
          <dgm:bulletEnabled val="1"/>
        </dgm:presLayoutVars>
      </dgm:prSet>
      <dgm:spPr/>
    </dgm:pt>
    <dgm:pt modelId="{F05D2C6A-265F-42E0-9953-1751FE855DFA}" type="pres">
      <dgm:prSet presAssocID="{9D212CED-8771-47C2-92EE-1214E344F717}" presName="L2TextContainer" presStyleLbl="bgAcc1" presStyleIdx="1" presStyleCnt="3"/>
      <dgm:spPr/>
    </dgm:pt>
    <dgm:pt modelId="{03161BA7-18A5-481D-B4E6-5134ADAC643A}" type="pres">
      <dgm:prSet presAssocID="{9D212CED-8771-47C2-92EE-1214E344F717}" presName="FlexibleEmptyPlaceHolder" presStyleCnt="0"/>
      <dgm:spPr/>
    </dgm:pt>
    <dgm:pt modelId="{925ADECF-5447-4B1E-859C-CF08CD2C5552}" type="pres">
      <dgm:prSet presAssocID="{9D212CED-8771-47C2-92EE-1214E344F717}" presName="ConnectLine" presStyleLbl="sibTrans1D1" presStyleIdx="1" presStyleCnt="3"/>
      <dgm:spPr>
        <a:noFill/>
        <a:ln w="6350" cap="flat" cmpd="sng" algn="ctr">
          <a:solidFill>
            <a:schemeClr val="accent2">
              <a:hueOff val="0"/>
              <a:satOff val="0"/>
              <a:lumOff val="0"/>
              <a:alphaOff val="0"/>
            </a:schemeClr>
          </a:solidFill>
          <a:prstDash val="dash"/>
          <a:miter lim="800000"/>
        </a:ln>
        <a:effectLst/>
      </dgm:spPr>
    </dgm:pt>
    <dgm:pt modelId="{7DB5D8E2-6F2E-4FFA-8797-FD6677457579}" type="pres">
      <dgm:prSet presAssocID="{9D212CED-8771-47C2-92EE-1214E344F717}" presName="ConnectorPoint" presStyleLbl="alignNode1" presStyleIdx="1" presStyleCnt="3"/>
      <dgm:spPr/>
    </dgm:pt>
    <dgm:pt modelId="{B81E4678-5F9B-49BB-9F7A-DBE8F8A5B18F}" type="pres">
      <dgm:prSet presAssocID="{9D212CED-8771-47C2-92EE-1214E344F717}" presName="EmptyPlaceHolder" presStyleCnt="0"/>
      <dgm:spPr/>
    </dgm:pt>
    <dgm:pt modelId="{AF7C85A6-21E4-40B9-AD3B-7960CBB32E93}" type="pres">
      <dgm:prSet presAssocID="{E3C2B7C6-F3DA-4D11-A342-A7F182CAD65B}" presName="spaceBetweenRectangles" presStyleCnt="0"/>
      <dgm:spPr/>
    </dgm:pt>
    <dgm:pt modelId="{D995EDD8-8BE1-4BCF-9BE3-AFD3C11F6440}" type="pres">
      <dgm:prSet presAssocID="{AF94E8B7-1A4A-4F83-ADC2-E7C671139749}" presName="composite" presStyleCnt="0"/>
      <dgm:spPr/>
    </dgm:pt>
    <dgm:pt modelId="{96961679-27A4-4875-933F-81E5FCA1D643}" type="pres">
      <dgm:prSet presAssocID="{AF94E8B7-1A4A-4F83-ADC2-E7C671139749}" presName="L1TextContainer" presStyleLbl="revTx" presStyleIdx="2" presStyleCnt="3">
        <dgm:presLayoutVars>
          <dgm:chMax val="1"/>
          <dgm:chPref val="1"/>
          <dgm:bulletEnabled val="1"/>
        </dgm:presLayoutVars>
      </dgm:prSet>
      <dgm:spPr/>
    </dgm:pt>
    <dgm:pt modelId="{19800111-F6AD-4A07-9025-B97539BE48F0}" type="pres">
      <dgm:prSet presAssocID="{AF94E8B7-1A4A-4F83-ADC2-E7C671139749}" presName="L2TextContainerWrapper" presStyleCnt="0">
        <dgm:presLayoutVars>
          <dgm:chMax val="0"/>
          <dgm:chPref val="0"/>
          <dgm:bulletEnabled val="1"/>
        </dgm:presLayoutVars>
      </dgm:prSet>
      <dgm:spPr/>
    </dgm:pt>
    <dgm:pt modelId="{91E19F96-7AC0-49D5-906E-F77095F513FC}" type="pres">
      <dgm:prSet presAssocID="{AF94E8B7-1A4A-4F83-ADC2-E7C671139749}" presName="L2TextContainer" presStyleLbl="bgAcc1" presStyleIdx="2" presStyleCnt="3"/>
      <dgm:spPr/>
    </dgm:pt>
    <dgm:pt modelId="{A0373FA4-92FD-4527-A33D-6851254204BC}" type="pres">
      <dgm:prSet presAssocID="{AF94E8B7-1A4A-4F83-ADC2-E7C671139749}" presName="FlexibleEmptyPlaceHolder" presStyleCnt="0"/>
      <dgm:spPr/>
    </dgm:pt>
    <dgm:pt modelId="{219AAFF6-6F5C-4B6B-9802-1746E06189F3}" type="pres">
      <dgm:prSet presAssocID="{AF94E8B7-1A4A-4F83-ADC2-E7C671139749}" presName="ConnectLine" presStyleLbl="sibTrans1D1" presStyleIdx="2" presStyleCnt="3"/>
      <dgm:spPr>
        <a:noFill/>
        <a:ln w="6350" cap="flat" cmpd="sng" algn="ctr">
          <a:solidFill>
            <a:schemeClr val="accent2">
              <a:hueOff val="0"/>
              <a:satOff val="0"/>
              <a:lumOff val="0"/>
              <a:alphaOff val="0"/>
            </a:schemeClr>
          </a:solidFill>
          <a:prstDash val="dash"/>
          <a:miter lim="800000"/>
        </a:ln>
        <a:effectLst/>
      </dgm:spPr>
    </dgm:pt>
    <dgm:pt modelId="{495B879D-28C6-4174-ADA8-2EA5224FA1D5}" type="pres">
      <dgm:prSet presAssocID="{AF94E8B7-1A4A-4F83-ADC2-E7C671139749}" presName="ConnectorPoint" presStyleLbl="alignNode1" presStyleIdx="2" presStyleCnt="3"/>
      <dgm:spPr/>
    </dgm:pt>
    <dgm:pt modelId="{7A095995-4402-40DB-8C27-E73742712C58}" type="pres">
      <dgm:prSet presAssocID="{AF94E8B7-1A4A-4F83-ADC2-E7C671139749}" presName="EmptyPlaceHolder" presStyleCnt="0"/>
      <dgm:spPr/>
    </dgm:pt>
  </dgm:ptLst>
  <dgm:cxnLst>
    <dgm:cxn modelId="{670AB40C-AE2C-4385-B627-B76A2E88A791}" srcId="{A60DD94F-E4FC-4576-A0AF-E2156D18B0DD}" destId="{9C500355-2FA7-4194-94D7-5C3D81F972B2}" srcOrd="0" destOrd="0" parTransId="{982CB10F-C790-49E5-B375-9A5272617E41}" sibTransId="{31BB95AA-7264-45E2-8DD2-118058295EE5}"/>
    <dgm:cxn modelId="{9AD3F732-74EF-4B4A-A3A3-1FE0E53E1E1C}" type="presOf" srcId="{4A670E58-AD0C-467B-95CC-3817B84DB4B4}" destId="{3BD88148-6912-4469-B033-F8EB9C42510B}" srcOrd="0" destOrd="0" presId="urn:microsoft.com/office/officeart/2016/7/layout/BasicTimeline"/>
    <dgm:cxn modelId="{F2F38D35-A9B2-4933-849C-8617C9333CC7}" type="presOf" srcId="{41FD130E-0742-45B7-B838-730B1F01CF1E}" destId="{91E19F96-7AC0-49D5-906E-F77095F513FC}" srcOrd="0" destOrd="0" presId="urn:microsoft.com/office/officeart/2016/7/layout/BasicTimeline"/>
    <dgm:cxn modelId="{CD88D139-E45A-4709-A9A6-1EA185BC1C21}" type="presOf" srcId="{6FCF0836-B464-4021-8284-DD1578040F16}" destId="{F05D2C6A-265F-42E0-9953-1751FE855DFA}" srcOrd="0" destOrd="0" presId="urn:microsoft.com/office/officeart/2016/7/layout/BasicTimeline"/>
    <dgm:cxn modelId="{357C7061-ADB9-424B-A295-6A6305A45B84}" srcId="{4A670E58-AD0C-467B-95CC-3817B84DB4B4}" destId="{AF94E8B7-1A4A-4F83-ADC2-E7C671139749}" srcOrd="2" destOrd="0" parTransId="{1BD76214-70FE-466E-AB28-D05C8CBF493F}" sibTransId="{DA5173AF-1742-4DFB-81BC-48D50A180210}"/>
    <dgm:cxn modelId="{26689965-8B3F-44DF-9723-E854349011D7}" type="presOf" srcId="{9C500355-2FA7-4194-94D7-5C3D81F972B2}" destId="{9AEDD222-5DA2-4E04-802C-080892BE5FDF}" srcOrd="0" destOrd="0" presId="urn:microsoft.com/office/officeart/2016/7/layout/BasicTimeline"/>
    <dgm:cxn modelId="{5DB55446-F004-4AAB-9F68-BB14C5D6AEB7}" type="presOf" srcId="{9D212CED-8771-47C2-92EE-1214E344F717}" destId="{1E0830D5-0612-41EF-8F7F-F19FF23543C4}" srcOrd="0" destOrd="0" presId="urn:microsoft.com/office/officeart/2016/7/layout/BasicTimeline"/>
    <dgm:cxn modelId="{942B2076-0DA2-4205-803F-B1B17885C9A6}" srcId="{9D212CED-8771-47C2-92EE-1214E344F717}" destId="{6FCF0836-B464-4021-8284-DD1578040F16}" srcOrd="0" destOrd="0" parTransId="{1A2EA697-E9A4-4794-B90F-DF309CC9AC7F}" sibTransId="{77CCAACC-88C7-4F05-9B41-31E751C0ECCD}"/>
    <dgm:cxn modelId="{07143483-1DE4-4D30-8E5B-950145E1FAFC}" srcId="{4A670E58-AD0C-467B-95CC-3817B84DB4B4}" destId="{9D212CED-8771-47C2-92EE-1214E344F717}" srcOrd="1" destOrd="0" parTransId="{92348C84-7D98-4E54-A4DF-10F26917A46D}" sibTransId="{E3C2B7C6-F3DA-4D11-A342-A7F182CAD65B}"/>
    <dgm:cxn modelId="{E7569799-385D-412F-AA03-445C24EAF0A2}" srcId="{AF94E8B7-1A4A-4F83-ADC2-E7C671139749}" destId="{41FD130E-0742-45B7-B838-730B1F01CF1E}" srcOrd="0" destOrd="0" parTransId="{D6DA57EF-B706-4DBE-9474-FBD63048FBAA}" sibTransId="{E4AE7B23-5419-438B-B87B-7BFAD63D7B02}"/>
    <dgm:cxn modelId="{0F90E599-6C2B-45F6-AF04-99568D9877EC}" type="presOf" srcId="{AF94E8B7-1A4A-4F83-ADC2-E7C671139749}" destId="{96961679-27A4-4875-933F-81E5FCA1D643}" srcOrd="0" destOrd="0" presId="urn:microsoft.com/office/officeart/2016/7/layout/BasicTimeline"/>
    <dgm:cxn modelId="{846890DF-7BE7-48F5-9CF8-EB99942359EE}" srcId="{4A670E58-AD0C-467B-95CC-3817B84DB4B4}" destId="{A60DD94F-E4FC-4576-A0AF-E2156D18B0DD}" srcOrd="0" destOrd="0" parTransId="{64FF7C59-9EC1-49BA-823C-97A6A13FFE06}" sibTransId="{10DD0864-C6EA-4D3B-855B-23445126DE3E}"/>
    <dgm:cxn modelId="{2A2519FD-F13D-4B67-85C8-656AFC0FA7E7}" type="presOf" srcId="{A60DD94F-E4FC-4576-A0AF-E2156D18B0DD}" destId="{090CD4D2-64A1-4A68-9F5C-BCFEC073737C}" srcOrd="0" destOrd="0" presId="urn:microsoft.com/office/officeart/2016/7/layout/BasicTimeline"/>
    <dgm:cxn modelId="{B328813C-8323-4F2A-830B-1AF510A64E2B}" type="presParOf" srcId="{3BD88148-6912-4469-B033-F8EB9C42510B}" destId="{27F054A2-2CD9-4450-A345-B3BB02266212}" srcOrd="0" destOrd="0" presId="urn:microsoft.com/office/officeart/2016/7/layout/BasicTimeline"/>
    <dgm:cxn modelId="{2FFD7802-70C6-4895-8805-549D246EEC97}" type="presParOf" srcId="{3BD88148-6912-4469-B033-F8EB9C42510B}" destId="{B6598BD8-CDE9-4B30-ADB3-FD6F7668DE18}" srcOrd="1" destOrd="0" presId="urn:microsoft.com/office/officeart/2016/7/layout/BasicTimeline"/>
    <dgm:cxn modelId="{442161DD-8C04-4EED-8420-B802DB044AE0}" type="presParOf" srcId="{B6598BD8-CDE9-4B30-ADB3-FD6F7668DE18}" destId="{AAAF321F-1589-498A-9B71-5F034F0C55E2}" srcOrd="0" destOrd="0" presId="urn:microsoft.com/office/officeart/2016/7/layout/BasicTimeline"/>
    <dgm:cxn modelId="{0290DF1D-232A-49FF-BF09-11C3A07D9531}" type="presParOf" srcId="{AAAF321F-1589-498A-9B71-5F034F0C55E2}" destId="{090CD4D2-64A1-4A68-9F5C-BCFEC073737C}" srcOrd="0" destOrd="0" presId="urn:microsoft.com/office/officeart/2016/7/layout/BasicTimeline"/>
    <dgm:cxn modelId="{807EA674-4A21-4B7C-A60C-DB6C77C4B501}" type="presParOf" srcId="{AAAF321F-1589-498A-9B71-5F034F0C55E2}" destId="{264B864E-C766-4100-A3FB-32864CD69082}" srcOrd="1" destOrd="0" presId="urn:microsoft.com/office/officeart/2016/7/layout/BasicTimeline"/>
    <dgm:cxn modelId="{3C41CA49-FDA9-4725-A31B-31BEAC102446}" type="presParOf" srcId="{264B864E-C766-4100-A3FB-32864CD69082}" destId="{9AEDD222-5DA2-4E04-802C-080892BE5FDF}" srcOrd="0" destOrd="0" presId="urn:microsoft.com/office/officeart/2016/7/layout/BasicTimeline"/>
    <dgm:cxn modelId="{04E15561-442B-4B4A-BC55-343F367C7419}" type="presParOf" srcId="{264B864E-C766-4100-A3FB-32864CD69082}" destId="{E93C5512-2AEB-4E92-BBC4-8057FEBD88BD}" srcOrd="1" destOrd="0" presId="urn:microsoft.com/office/officeart/2016/7/layout/BasicTimeline"/>
    <dgm:cxn modelId="{EFB55D47-51D5-4DAC-A789-A7AD36907F14}" type="presParOf" srcId="{AAAF321F-1589-498A-9B71-5F034F0C55E2}" destId="{A577A4BA-7E10-4513-8BB5-F38CFCE15DA1}" srcOrd="2" destOrd="0" presId="urn:microsoft.com/office/officeart/2016/7/layout/BasicTimeline"/>
    <dgm:cxn modelId="{5018E09F-2F0E-4AA7-A6C8-A9AA077B0A08}" type="presParOf" srcId="{AAAF321F-1589-498A-9B71-5F034F0C55E2}" destId="{BDBE19AF-F418-4C3B-9969-B82B54085B33}" srcOrd="3" destOrd="0" presId="urn:microsoft.com/office/officeart/2016/7/layout/BasicTimeline"/>
    <dgm:cxn modelId="{51203C27-3D52-4797-8F58-E641F61631F0}" type="presParOf" srcId="{AAAF321F-1589-498A-9B71-5F034F0C55E2}" destId="{3450A8B0-277D-407C-92AD-1A6524C9972A}" srcOrd="4" destOrd="0" presId="urn:microsoft.com/office/officeart/2016/7/layout/BasicTimeline"/>
    <dgm:cxn modelId="{A0B23B5A-6BB0-4F8D-A2FC-17CF01C6D1FE}" type="presParOf" srcId="{B6598BD8-CDE9-4B30-ADB3-FD6F7668DE18}" destId="{CFBAA076-74EC-44C9-B3E2-7821A9DB7E3D}" srcOrd="1" destOrd="0" presId="urn:microsoft.com/office/officeart/2016/7/layout/BasicTimeline"/>
    <dgm:cxn modelId="{C427CF72-495A-4C9A-B91E-72B119359FEA}" type="presParOf" srcId="{B6598BD8-CDE9-4B30-ADB3-FD6F7668DE18}" destId="{401FA658-0F6B-4D99-B223-BE98495658E1}" srcOrd="2" destOrd="0" presId="urn:microsoft.com/office/officeart/2016/7/layout/BasicTimeline"/>
    <dgm:cxn modelId="{07E9DD70-E1DA-435D-ADA8-23A6140DE67F}" type="presParOf" srcId="{401FA658-0F6B-4D99-B223-BE98495658E1}" destId="{1E0830D5-0612-41EF-8F7F-F19FF23543C4}" srcOrd="0" destOrd="0" presId="urn:microsoft.com/office/officeart/2016/7/layout/BasicTimeline"/>
    <dgm:cxn modelId="{54408D47-5617-4C25-A6C9-EA7E01474616}" type="presParOf" srcId="{401FA658-0F6B-4D99-B223-BE98495658E1}" destId="{08E051B6-2692-47BD-8F07-4E297A97018A}" srcOrd="1" destOrd="0" presId="urn:microsoft.com/office/officeart/2016/7/layout/BasicTimeline"/>
    <dgm:cxn modelId="{4093AED7-BE32-4DEC-B8B4-71E50C28A31B}" type="presParOf" srcId="{08E051B6-2692-47BD-8F07-4E297A97018A}" destId="{F05D2C6A-265F-42E0-9953-1751FE855DFA}" srcOrd="0" destOrd="0" presId="urn:microsoft.com/office/officeart/2016/7/layout/BasicTimeline"/>
    <dgm:cxn modelId="{D2281234-ECCA-4290-9621-6936C6B45A4F}" type="presParOf" srcId="{08E051B6-2692-47BD-8F07-4E297A97018A}" destId="{03161BA7-18A5-481D-B4E6-5134ADAC643A}" srcOrd="1" destOrd="0" presId="urn:microsoft.com/office/officeart/2016/7/layout/BasicTimeline"/>
    <dgm:cxn modelId="{548F9899-91B4-4BAB-BF49-C5891C398959}" type="presParOf" srcId="{401FA658-0F6B-4D99-B223-BE98495658E1}" destId="{925ADECF-5447-4B1E-859C-CF08CD2C5552}" srcOrd="2" destOrd="0" presId="urn:microsoft.com/office/officeart/2016/7/layout/BasicTimeline"/>
    <dgm:cxn modelId="{02326C5F-3E9E-4134-B8A6-D8691CAC9290}" type="presParOf" srcId="{401FA658-0F6B-4D99-B223-BE98495658E1}" destId="{7DB5D8E2-6F2E-4FFA-8797-FD6677457579}" srcOrd="3" destOrd="0" presId="urn:microsoft.com/office/officeart/2016/7/layout/BasicTimeline"/>
    <dgm:cxn modelId="{70BB538F-6C53-449A-AB42-62EB9539FFF5}" type="presParOf" srcId="{401FA658-0F6B-4D99-B223-BE98495658E1}" destId="{B81E4678-5F9B-49BB-9F7A-DBE8F8A5B18F}" srcOrd="4" destOrd="0" presId="urn:microsoft.com/office/officeart/2016/7/layout/BasicTimeline"/>
    <dgm:cxn modelId="{259CB029-FEBB-4D68-B390-A8E4F2F4E859}" type="presParOf" srcId="{B6598BD8-CDE9-4B30-ADB3-FD6F7668DE18}" destId="{AF7C85A6-21E4-40B9-AD3B-7960CBB32E93}" srcOrd="3" destOrd="0" presId="urn:microsoft.com/office/officeart/2016/7/layout/BasicTimeline"/>
    <dgm:cxn modelId="{716DE29B-68C7-4307-BBDA-28726FC54EEB}" type="presParOf" srcId="{B6598BD8-CDE9-4B30-ADB3-FD6F7668DE18}" destId="{D995EDD8-8BE1-4BCF-9BE3-AFD3C11F6440}" srcOrd="4" destOrd="0" presId="urn:microsoft.com/office/officeart/2016/7/layout/BasicTimeline"/>
    <dgm:cxn modelId="{97AEAD7B-4C94-46A9-883A-27B531401D86}" type="presParOf" srcId="{D995EDD8-8BE1-4BCF-9BE3-AFD3C11F6440}" destId="{96961679-27A4-4875-933F-81E5FCA1D643}" srcOrd="0" destOrd="0" presId="urn:microsoft.com/office/officeart/2016/7/layout/BasicTimeline"/>
    <dgm:cxn modelId="{62105F75-C30D-4475-9F4D-D7AC09004BC0}" type="presParOf" srcId="{D995EDD8-8BE1-4BCF-9BE3-AFD3C11F6440}" destId="{19800111-F6AD-4A07-9025-B97539BE48F0}" srcOrd="1" destOrd="0" presId="urn:microsoft.com/office/officeart/2016/7/layout/BasicTimeline"/>
    <dgm:cxn modelId="{3B34F6A0-A33B-4485-B410-CC7E965A975B}" type="presParOf" srcId="{19800111-F6AD-4A07-9025-B97539BE48F0}" destId="{91E19F96-7AC0-49D5-906E-F77095F513FC}" srcOrd="0" destOrd="0" presId="urn:microsoft.com/office/officeart/2016/7/layout/BasicTimeline"/>
    <dgm:cxn modelId="{AA02311C-7B12-41C1-A001-84600457FEA2}" type="presParOf" srcId="{19800111-F6AD-4A07-9025-B97539BE48F0}" destId="{A0373FA4-92FD-4527-A33D-6851254204BC}" srcOrd="1" destOrd="0" presId="urn:microsoft.com/office/officeart/2016/7/layout/BasicTimeline"/>
    <dgm:cxn modelId="{16575DDF-0349-4437-897E-3DB448A11198}" type="presParOf" srcId="{D995EDD8-8BE1-4BCF-9BE3-AFD3C11F6440}" destId="{219AAFF6-6F5C-4B6B-9802-1746E06189F3}" srcOrd="2" destOrd="0" presId="urn:microsoft.com/office/officeart/2016/7/layout/BasicTimeline"/>
    <dgm:cxn modelId="{CE782E5B-F89E-4AA7-B3B7-3624C6135624}" type="presParOf" srcId="{D995EDD8-8BE1-4BCF-9BE3-AFD3C11F6440}" destId="{495B879D-28C6-4174-ADA8-2EA5224FA1D5}" srcOrd="3" destOrd="0" presId="urn:microsoft.com/office/officeart/2016/7/layout/BasicTimeline"/>
    <dgm:cxn modelId="{A8F7AB65-F005-449E-9095-4D2C5652BCF9}" type="presParOf" srcId="{D995EDD8-8BE1-4BCF-9BE3-AFD3C11F6440}" destId="{7A095995-4402-40DB-8C27-E73742712C58}"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670E58-AD0C-467B-95CC-3817B84DB4B4}" type="doc">
      <dgm:prSet loTypeId="urn:microsoft.com/office/officeart/2016/7/layout/BasicTimeline" loCatId="process" qsTypeId="urn:microsoft.com/office/officeart/2005/8/quickstyle/simple2" qsCatId="simple" csTypeId="urn:microsoft.com/office/officeart/2005/8/colors/accent2_2" csCatId="accent2" phldr="1"/>
      <dgm:spPr/>
      <dgm:t>
        <a:bodyPr/>
        <a:lstStyle/>
        <a:p>
          <a:endParaRPr lang="en-US"/>
        </a:p>
      </dgm:t>
    </dgm:pt>
    <dgm:pt modelId="{A60DD94F-E4FC-4576-A0AF-E2156D18B0DD}">
      <dgm:prSet/>
      <dgm:spPr/>
      <dgm:t>
        <a:bodyPr/>
        <a:lstStyle/>
        <a:p>
          <a:pPr>
            <a:defRPr b="1"/>
          </a:pPr>
          <a:r>
            <a:rPr lang="en-US"/>
            <a:t>1823</a:t>
          </a:r>
        </a:p>
      </dgm:t>
    </dgm:pt>
    <dgm:pt modelId="{64FF7C59-9EC1-49BA-823C-97A6A13FFE06}" type="parTrans" cxnId="{846890DF-7BE7-48F5-9CF8-EB99942359EE}">
      <dgm:prSet/>
      <dgm:spPr/>
      <dgm:t>
        <a:bodyPr/>
        <a:lstStyle/>
        <a:p>
          <a:endParaRPr lang="en-US"/>
        </a:p>
      </dgm:t>
    </dgm:pt>
    <dgm:pt modelId="{10DD0864-C6EA-4D3B-855B-23445126DE3E}" type="sibTrans" cxnId="{846890DF-7BE7-48F5-9CF8-EB99942359EE}">
      <dgm:prSet/>
      <dgm:spPr/>
      <dgm:t>
        <a:bodyPr/>
        <a:lstStyle/>
        <a:p>
          <a:endParaRPr lang="en-US"/>
        </a:p>
      </dgm:t>
    </dgm:pt>
    <dgm:pt modelId="{9C500355-2FA7-4194-94D7-5C3D81F972B2}">
      <dgm:prSet/>
      <dgm:spPr/>
      <dgm:t>
        <a:bodyPr/>
        <a:lstStyle/>
        <a:p>
          <a:r>
            <a:rPr lang="en-US"/>
            <a:t>Rugby originated at Rugby School in Rugby, England, in 1823 when during a game of football someone picked up the ball and ran with it.</a:t>
          </a:r>
        </a:p>
      </dgm:t>
    </dgm:pt>
    <dgm:pt modelId="{982CB10F-C790-49E5-B375-9A5272617E41}" type="parTrans" cxnId="{670AB40C-AE2C-4385-B627-B76A2E88A791}">
      <dgm:prSet/>
      <dgm:spPr/>
      <dgm:t>
        <a:bodyPr/>
        <a:lstStyle/>
        <a:p>
          <a:endParaRPr lang="en-US"/>
        </a:p>
      </dgm:t>
    </dgm:pt>
    <dgm:pt modelId="{31BB95AA-7264-45E2-8DD2-118058295EE5}" type="sibTrans" cxnId="{670AB40C-AE2C-4385-B627-B76A2E88A791}">
      <dgm:prSet/>
      <dgm:spPr/>
      <dgm:t>
        <a:bodyPr/>
        <a:lstStyle/>
        <a:p>
          <a:endParaRPr lang="en-US"/>
        </a:p>
      </dgm:t>
    </dgm:pt>
    <dgm:pt modelId="{9D212CED-8771-47C2-92EE-1214E344F717}">
      <dgm:prSet/>
      <dgm:spPr/>
      <dgm:t>
        <a:bodyPr/>
        <a:lstStyle/>
        <a:p>
          <a:pPr>
            <a:defRPr b="1"/>
          </a:pPr>
          <a:r>
            <a:rPr lang="en-US"/>
            <a:t>1895</a:t>
          </a:r>
        </a:p>
      </dgm:t>
    </dgm:pt>
    <dgm:pt modelId="{92348C84-7D98-4E54-A4DF-10F26917A46D}" type="parTrans" cxnId="{07143483-1DE4-4D30-8E5B-950145E1FAFC}">
      <dgm:prSet/>
      <dgm:spPr/>
      <dgm:t>
        <a:bodyPr/>
        <a:lstStyle/>
        <a:p>
          <a:endParaRPr lang="en-US"/>
        </a:p>
      </dgm:t>
    </dgm:pt>
    <dgm:pt modelId="{E3C2B7C6-F3DA-4D11-A342-A7F182CAD65B}" type="sibTrans" cxnId="{07143483-1DE4-4D30-8E5B-950145E1FAFC}">
      <dgm:prSet/>
      <dgm:spPr/>
      <dgm:t>
        <a:bodyPr/>
        <a:lstStyle/>
        <a:p>
          <a:endParaRPr lang="en-US"/>
        </a:p>
      </dgm:t>
    </dgm:pt>
    <dgm:pt modelId="{6FCF0836-B464-4021-8284-DD1578040F16}">
      <dgm:prSet/>
      <dgm:spPr/>
      <dgm:t>
        <a:bodyPr/>
        <a:lstStyle/>
        <a:p>
          <a:r>
            <a:rPr lang="en-US"/>
            <a:t>In 1895 rugby split into two: Rugby Union and Northern Rugby Union (later Rugby League).</a:t>
          </a:r>
        </a:p>
      </dgm:t>
    </dgm:pt>
    <dgm:pt modelId="{1A2EA697-E9A4-4794-B90F-DF309CC9AC7F}" type="parTrans" cxnId="{942B2076-0DA2-4205-803F-B1B17885C9A6}">
      <dgm:prSet/>
      <dgm:spPr/>
      <dgm:t>
        <a:bodyPr/>
        <a:lstStyle/>
        <a:p>
          <a:endParaRPr lang="en-US"/>
        </a:p>
      </dgm:t>
    </dgm:pt>
    <dgm:pt modelId="{77CCAACC-88C7-4F05-9B41-31E751C0ECCD}" type="sibTrans" cxnId="{942B2076-0DA2-4205-803F-B1B17885C9A6}">
      <dgm:prSet/>
      <dgm:spPr/>
      <dgm:t>
        <a:bodyPr/>
        <a:lstStyle/>
        <a:p>
          <a:endParaRPr lang="en-US"/>
        </a:p>
      </dgm:t>
    </dgm:pt>
    <dgm:pt modelId="{AF94E8B7-1A4A-4F83-ADC2-E7C671139749}">
      <dgm:prSet/>
      <dgm:spPr/>
      <dgm:t>
        <a:bodyPr/>
        <a:lstStyle/>
        <a:p>
          <a:pPr>
            <a:defRPr b="1"/>
          </a:pPr>
          <a:r>
            <a:rPr lang="en-US"/>
            <a:t>1995</a:t>
          </a:r>
        </a:p>
      </dgm:t>
    </dgm:pt>
    <dgm:pt modelId="{1BD76214-70FE-466E-AB28-D05C8CBF493F}" type="parTrans" cxnId="{357C7061-ADB9-424B-A295-6A6305A45B84}">
      <dgm:prSet/>
      <dgm:spPr/>
      <dgm:t>
        <a:bodyPr/>
        <a:lstStyle/>
        <a:p>
          <a:endParaRPr lang="en-US"/>
        </a:p>
      </dgm:t>
    </dgm:pt>
    <dgm:pt modelId="{DA5173AF-1742-4DFB-81BC-48D50A180210}" type="sibTrans" cxnId="{357C7061-ADB9-424B-A295-6A6305A45B84}">
      <dgm:prSet/>
      <dgm:spPr/>
      <dgm:t>
        <a:bodyPr/>
        <a:lstStyle/>
        <a:p>
          <a:endParaRPr lang="en-US"/>
        </a:p>
      </dgm:t>
    </dgm:pt>
    <dgm:pt modelId="{41FD130E-0742-45B7-B838-730B1F01CF1E}">
      <dgm:prSet/>
      <dgm:spPr/>
      <dgm:t>
        <a:bodyPr/>
        <a:lstStyle/>
        <a:p>
          <a:r>
            <a:rPr lang="en-US"/>
            <a:t>In 1995 Rugby Union becomes a professional sport allowing players to get paid.</a:t>
          </a:r>
        </a:p>
      </dgm:t>
    </dgm:pt>
    <dgm:pt modelId="{D6DA57EF-B706-4DBE-9474-FBD63048FBAA}" type="parTrans" cxnId="{E7569799-385D-412F-AA03-445C24EAF0A2}">
      <dgm:prSet/>
      <dgm:spPr/>
      <dgm:t>
        <a:bodyPr/>
        <a:lstStyle/>
        <a:p>
          <a:endParaRPr lang="en-US"/>
        </a:p>
      </dgm:t>
    </dgm:pt>
    <dgm:pt modelId="{E4AE7B23-5419-438B-B87B-7BFAD63D7B02}" type="sibTrans" cxnId="{E7569799-385D-412F-AA03-445C24EAF0A2}">
      <dgm:prSet/>
      <dgm:spPr/>
      <dgm:t>
        <a:bodyPr/>
        <a:lstStyle/>
        <a:p>
          <a:endParaRPr lang="en-US"/>
        </a:p>
      </dgm:t>
    </dgm:pt>
    <dgm:pt modelId="{3BD88148-6912-4469-B033-F8EB9C42510B}" type="pres">
      <dgm:prSet presAssocID="{4A670E58-AD0C-467B-95CC-3817B84DB4B4}" presName="root" presStyleCnt="0">
        <dgm:presLayoutVars>
          <dgm:chMax/>
          <dgm:chPref/>
          <dgm:animLvl val="lvl"/>
        </dgm:presLayoutVars>
      </dgm:prSet>
      <dgm:spPr/>
    </dgm:pt>
    <dgm:pt modelId="{27F054A2-2CD9-4450-A345-B3BB02266212}" type="pres">
      <dgm:prSet presAssocID="{4A670E58-AD0C-467B-95CC-3817B84DB4B4}" presName="divider" presStyleLbl="fgAccFollowNode1" presStyleIdx="0" presStyleCn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tailEnd type="triangle" w="lg" len="lg"/>
        </a:ln>
        <a:effectLst/>
      </dgm:spPr>
    </dgm:pt>
    <dgm:pt modelId="{B6598BD8-CDE9-4B30-ADB3-FD6F7668DE18}" type="pres">
      <dgm:prSet presAssocID="{4A670E58-AD0C-467B-95CC-3817B84DB4B4}" presName="nodes" presStyleCnt="0">
        <dgm:presLayoutVars>
          <dgm:chMax/>
          <dgm:chPref/>
          <dgm:animLvl val="lvl"/>
        </dgm:presLayoutVars>
      </dgm:prSet>
      <dgm:spPr/>
    </dgm:pt>
    <dgm:pt modelId="{AAAF321F-1589-498A-9B71-5F034F0C55E2}" type="pres">
      <dgm:prSet presAssocID="{A60DD94F-E4FC-4576-A0AF-E2156D18B0DD}" presName="composite" presStyleCnt="0"/>
      <dgm:spPr/>
    </dgm:pt>
    <dgm:pt modelId="{090CD4D2-64A1-4A68-9F5C-BCFEC073737C}" type="pres">
      <dgm:prSet presAssocID="{A60DD94F-E4FC-4576-A0AF-E2156D18B0DD}" presName="L1TextContainer" presStyleLbl="revTx" presStyleIdx="0" presStyleCnt="3">
        <dgm:presLayoutVars>
          <dgm:chMax val="1"/>
          <dgm:chPref val="1"/>
          <dgm:bulletEnabled val="1"/>
        </dgm:presLayoutVars>
      </dgm:prSet>
      <dgm:spPr/>
    </dgm:pt>
    <dgm:pt modelId="{264B864E-C766-4100-A3FB-32864CD69082}" type="pres">
      <dgm:prSet presAssocID="{A60DD94F-E4FC-4576-A0AF-E2156D18B0DD}" presName="L2TextContainerWrapper" presStyleCnt="0">
        <dgm:presLayoutVars>
          <dgm:chMax val="0"/>
          <dgm:chPref val="0"/>
          <dgm:bulletEnabled val="1"/>
        </dgm:presLayoutVars>
      </dgm:prSet>
      <dgm:spPr/>
    </dgm:pt>
    <dgm:pt modelId="{9AEDD222-5DA2-4E04-802C-080892BE5FDF}" type="pres">
      <dgm:prSet presAssocID="{A60DD94F-E4FC-4576-A0AF-E2156D18B0DD}" presName="L2TextContainer" presStyleLbl="bgAcc1" presStyleIdx="0" presStyleCnt="3"/>
      <dgm:spPr/>
    </dgm:pt>
    <dgm:pt modelId="{E93C5512-2AEB-4E92-BBC4-8057FEBD88BD}" type="pres">
      <dgm:prSet presAssocID="{A60DD94F-E4FC-4576-A0AF-E2156D18B0DD}" presName="FlexibleEmptyPlaceHolder" presStyleCnt="0"/>
      <dgm:spPr/>
    </dgm:pt>
    <dgm:pt modelId="{A577A4BA-7E10-4513-8BB5-F38CFCE15DA1}" type="pres">
      <dgm:prSet presAssocID="{A60DD94F-E4FC-4576-A0AF-E2156D18B0DD}" presName="ConnectLine" presStyleLbl="sibTrans1D1" presStyleIdx="0" presStyleCnt="3"/>
      <dgm:spPr>
        <a:noFill/>
        <a:ln w="6350" cap="flat" cmpd="sng" algn="ctr">
          <a:solidFill>
            <a:schemeClr val="accent2">
              <a:hueOff val="0"/>
              <a:satOff val="0"/>
              <a:lumOff val="0"/>
              <a:alphaOff val="0"/>
            </a:schemeClr>
          </a:solidFill>
          <a:prstDash val="dash"/>
          <a:miter lim="800000"/>
        </a:ln>
        <a:effectLst/>
      </dgm:spPr>
    </dgm:pt>
    <dgm:pt modelId="{BDBE19AF-F418-4C3B-9969-B82B54085B33}" type="pres">
      <dgm:prSet presAssocID="{A60DD94F-E4FC-4576-A0AF-E2156D18B0DD}" presName="ConnectorPoint" presStyleLbl="alignNode1" presStyleIdx="0" presStyleCnt="3"/>
      <dgm:spPr/>
    </dgm:pt>
    <dgm:pt modelId="{3450A8B0-277D-407C-92AD-1A6524C9972A}" type="pres">
      <dgm:prSet presAssocID="{A60DD94F-E4FC-4576-A0AF-E2156D18B0DD}" presName="EmptyPlaceHolder" presStyleCnt="0"/>
      <dgm:spPr/>
    </dgm:pt>
    <dgm:pt modelId="{CFBAA076-74EC-44C9-B3E2-7821A9DB7E3D}" type="pres">
      <dgm:prSet presAssocID="{10DD0864-C6EA-4D3B-855B-23445126DE3E}" presName="spaceBetweenRectangles" presStyleCnt="0"/>
      <dgm:spPr/>
    </dgm:pt>
    <dgm:pt modelId="{401FA658-0F6B-4D99-B223-BE98495658E1}" type="pres">
      <dgm:prSet presAssocID="{9D212CED-8771-47C2-92EE-1214E344F717}" presName="composite" presStyleCnt="0"/>
      <dgm:spPr/>
    </dgm:pt>
    <dgm:pt modelId="{1E0830D5-0612-41EF-8F7F-F19FF23543C4}" type="pres">
      <dgm:prSet presAssocID="{9D212CED-8771-47C2-92EE-1214E344F717}" presName="L1TextContainer" presStyleLbl="revTx" presStyleIdx="1" presStyleCnt="3">
        <dgm:presLayoutVars>
          <dgm:chMax val="1"/>
          <dgm:chPref val="1"/>
          <dgm:bulletEnabled val="1"/>
        </dgm:presLayoutVars>
      </dgm:prSet>
      <dgm:spPr/>
    </dgm:pt>
    <dgm:pt modelId="{08E051B6-2692-47BD-8F07-4E297A97018A}" type="pres">
      <dgm:prSet presAssocID="{9D212CED-8771-47C2-92EE-1214E344F717}" presName="L2TextContainerWrapper" presStyleCnt="0">
        <dgm:presLayoutVars>
          <dgm:chMax val="0"/>
          <dgm:chPref val="0"/>
          <dgm:bulletEnabled val="1"/>
        </dgm:presLayoutVars>
      </dgm:prSet>
      <dgm:spPr/>
    </dgm:pt>
    <dgm:pt modelId="{F05D2C6A-265F-42E0-9953-1751FE855DFA}" type="pres">
      <dgm:prSet presAssocID="{9D212CED-8771-47C2-92EE-1214E344F717}" presName="L2TextContainer" presStyleLbl="bgAcc1" presStyleIdx="1" presStyleCnt="3"/>
      <dgm:spPr/>
    </dgm:pt>
    <dgm:pt modelId="{03161BA7-18A5-481D-B4E6-5134ADAC643A}" type="pres">
      <dgm:prSet presAssocID="{9D212CED-8771-47C2-92EE-1214E344F717}" presName="FlexibleEmptyPlaceHolder" presStyleCnt="0"/>
      <dgm:spPr/>
    </dgm:pt>
    <dgm:pt modelId="{925ADECF-5447-4B1E-859C-CF08CD2C5552}" type="pres">
      <dgm:prSet presAssocID="{9D212CED-8771-47C2-92EE-1214E344F717}" presName="ConnectLine" presStyleLbl="sibTrans1D1" presStyleIdx="1" presStyleCnt="3"/>
      <dgm:spPr>
        <a:noFill/>
        <a:ln w="6350" cap="flat" cmpd="sng" algn="ctr">
          <a:solidFill>
            <a:schemeClr val="accent2">
              <a:hueOff val="0"/>
              <a:satOff val="0"/>
              <a:lumOff val="0"/>
              <a:alphaOff val="0"/>
            </a:schemeClr>
          </a:solidFill>
          <a:prstDash val="dash"/>
          <a:miter lim="800000"/>
        </a:ln>
        <a:effectLst/>
      </dgm:spPr>
    </dgm:pt>
    <dgm:pt modelId="{7DB5D8E2-6F2E-4FFA-8797-FD6677457579}" type="pres">
      <dgm:prSet presAssocID="{9D212CED-8771-47C2-92EE-1214E344F717}" presName="ConnectorPoint" presStyleLbl="alignNode1" presStyleIdx="1" presStyleCnt="3"/>
      <dgm:spPr/>
    </dgm:pt>
    <dgm:pt modelId="{B81E4678-5F9B-49BB-9F7A-DBE8F8A5B18F}" type="pres">
      <dgm:prSet presAssocID="{9D212CED-8771-47C2-92EE-1214E344F717}" presName="EmptyPlaceHolder" presStyleCnt="0"/>
      <dgm:spPr/>
    </dgm:pt>
    <dgm:pt modelId="{AF7C85A6-21E4-40B9-AD3B-7960CBB32E93}" type="pres">
      <dgm:prSet presAssocID="{E3C2B7C6-F3DA-4D11-A342-A7F182CAD65B}" presName="spaceBetweenRectangles" presStyleCnt="0"/>
      <dgm:spPr/>
    </dgm:pt>
    <dgm:pt modelId="{D995EDD8-8BE1-4BCF-9BE3-AFD3C11F6440}" type="pres">
      <dgm:prSet presAssocID="{AF94E8B7-1A4A-4F83-ADC2-E7C671139749}" presName="composite" presStyleCnt="0"/>
      <dgm:spPr/>
    </dgm:pt>
    <dgm:pt modelId="{96961679-27A4-4875-933F-81E5FCA1D643}" type="pres">
      <dgm:prSet presAssocID="{AF94E8B7-1A4A-4F83-ADC2-E7C671139749}" presName="L1TextContainer" presStyleLbl="revTx" presStyleIdx="2" presStyleCnt="3">
        <dgm:presLayoutVars>
          <dgm:chMax val="1"/>
          <dgm:chPref val="1"/>
          <dgm:bulletEnabled val="1"/>
        </dgm:presLayoutVars>
      </dgm:prSet>
      <dgm:spPr/>
    </dgm:pt>
    <dgm:pt modelId="{19800111-F6AD-4A07-9025-B97539BE48F0}" type="pres">
      <dgm:prSet presAssocID="{AF94E8B7-1A4A-4F83-ADC2-E7C671139749}" presName="L2TextContainerWrapper" presStyleCnt="0">
        <dgm:presLayoutVars>
          <dgm:chMax val="0"/>
          <dgm:chPref val="0"/>
          <dgm:bulletEnabled val="1"/>
        </dgm:presLayoutVars>
      </dgm:prSet>
      <dgm:spPr/>
    </dgm:pt>
    <dgm:pt modelId="{91E19F96-7AC0-49D5-906E-F77095F513FC}" type="pres">
      <dgm:prSet presAssocID="{AF94E8B7-1A4A-4F83-ADC2-E7C671139749}" presName="L2TextContainer" presStyleLbl="bgAcc1" presStyleIdx="2" presStyleCnt="3"/>
      <dgm:spPr/>
    </dgm:pt>
    <dgm:pt modelId="{A0373FA4-92FD-4527-A33D-6851254204BC}" type="pres">
      <dgm:prSet presAssocID="{AF94E8B7-1A4A-4F83-ADC2-E7C671139749}" presName="FlexibleEmptyPlaceHolder" presStyleCnt="0"/>
      <dgm:spPr/>
    </dgm:pt>
    <dgm:pt modelId="{219AAFF6-6F5C-4B6B-9802-1746E06189F3}" type="pres">
      <dgm:prSet presAssocID="{AF94E8B7-1A4A-4F83-ADC2-E7C671139749}" presName="ConnectLine" presStyleLbl="sibTrans1D1" presStyleIdx="2" presStyleCnt="3"/>
      <dgm:spPr>
        <a:noFill/>
        <a:ln w="6350" cap="flat" cmpd="sng" algn="ctr">
          <a:solidFill>
            <a:schemeClr val="accent2">
              <a:hueOff val="0"/>
              <a:satOff val="0"/>
              <a:lumOff val="0"/>
              <a:alphaOff val="0"/>
            </a:schemeClr>
          </a:solidFill>
          <a:prstDash val="dash"/>
          <a:miter lim="800000"/>
        </a:ln>
        <a:effectLst/>
      </dgm:spPr>
    </dgm:pt>
    <dgm:pt modelId="{495B879D-28C6-4174-ADA8-2EA5224FA1D5}" type="pres">
      <dgm:prSet presAssocID="{AF94E8B7-1A4A-4F83-ADC2-E7C671139749}" presName="ConnectorPoint" presStyleLbl="alignNode1" presStyleIdx="2" presStyleCnt="3"/>
      <dgm:spPr/>
    </dgm:pt>
    <dgm:pt modelId="{7A095995-4402-40DB-8C27-E73742712C58}" type="pres">
      <dgm:prSet presAssocID="{AF94E8B7-1A4A-4F83-ADC2-E7C671139749}" presName="EmptyPlaceHolder" presStyleCnt="0"/>
      <dgm:spPr/>
    </dgm:pt>
  </dgm:ptLst>
  <dgm:cxnLst>
    <dgm:cxn modelId="{670AB40C-AE2C-4385-B627-B76A2E88A791}" srcId="{A60DD94F-E4FC-4576-A0AF-E2156D18B0DD}" destId="{9C500355-2FA7-4194-94D7-5C3D81F972B2}" srcOrd="0" destOrd="0" parTransId="{982CB10F-C790-49E5-B375-9A5272617E41}" sibTransId="{31BB95AA-7264-45E2-8DD2-118058295EE5}"/>
    <dgm:cxn modelId="{9AD3F732-74EF-4B4A-A3A3-1FE0E53E1E1C}" type="presOf" srcId="{4A670E58-AD0C-467B-95CC-3817B84DB4B4}" destId="{3BD88148-6912-4469-B033-F8EB9C42510B}" srcOrd="0" destOrd="0" presId="urn:microsoft.com/office/officeart/2016/7/layout/BasicTimeline"/>
    <dgm:cxn modelId="{F2F38D35-A9B2-4933-849C-8617C9333CC7}" type="presOf" srcId="{41FD130E-0742-45B7-B838-730B1F01CF1E}" destId="{91E19F96-7AC0-49D5-906E-F77095F513FC}" srcOrd="0" destOrd="0" presId="urn:microsoft.com/office/officeart/2016/7/layout/BasicTimeline"/>
    <dgm:cxn modelId="{CD88D139-E45A-4709-A9A6-1EA185BC1C21}" type="presOf" srcId="{6FCF0836-B464-4021-8284-DD1578040F16}" destId="{F05D2C6A-265F-42E0-9953-1751FE855DFA}" srcOrd="0" destOrd="0" presId="urn:microsoft.com/office/officeart/2016/7/layout/BasicTimeline"/>
    <dgm:cxn modelId="{357C7061-ADB9-424B-A295-6A6305A45B84}" srcId="{4A670E58-AD0C-467B-95CC-3817B84DB4B4}" destId="{AF94E8B7-1A4A-4F83-ADC2-E7C671139749}" srcOrd="2" destOrd="0" parTransId="{1BD76214-70FE-466E-AB28-D05C8CBF493F}" sibTransId="{DA5173AF-1742-4DFB-81BC-48D50A180210}"/>
    <dgm:cxn modelId="{26689965-8B3F-44DF-9723-E854349011D7}" type="presOf" srcId="{9C500355-2FA7-4194-94D7-5C3D81F972B2}" destId="{9AEDD222-5DA2-4E04-802C-080892BE5FDF}" srcOrd="0" destOrd="0" presId="urn:microsoft.com/office/officeart/2016/7/layout/BasicTimeline"/>
    <dgm:cxn modelId="{5DB55446-F004-4AAB-9F68-BB14C5D6AEB7}" type="presOf" srcId="{9D212CED-8771-47C2-92EE-1214E344F717}" destId="{1E0830D5-0612-41EF-8F7F-F19FF23543C4}" srcOrd="0" destOrd="0" presId="urn:microsoft.com/office/officeart/2016/7/layout/BasicTimeline"/>
    <dgm:cxn modelId="{942B2076-0DA2-4205-803F-B1B17885C9A6}" srcId="{9D212CED-8771-47C2-92EE-1214E344F717}" destId="{6FCF0836-B464-4021-8284-DD1578040F16}" srcOrd="0" destOrd="0" parTransId="{1A2EA697-E9A4-4794-B90F-DF309CC9AC7F}" sibTransId="{77CCAACC-88C7-4F05-9B41-31E751C0ECCD}"/>
    <dgm:cxn modelId="{07143483-1DE4-4D30-8E5B-950145E1FAFC}" srcId="{4A670E58-AD0C-467B-95CC-3817B84DB4B4}" destId="{9D212CED-8771-47C2-92EE-1214E344F717}" srcOrd="1" destOrd="0" parTransId="{92348C84-7D98-4E54-A4DF-10F26917A46D}" sibTransId="{E3C2B7C6-F3DA-4D11-A342-A7F182CAD65B}"/>
    <dgm:cxn modelId="{E7569799-385D-412F-AA03-445C24EAF0A2}" srcId="{AF94E8B7-1A4A-4F83-ADC2-E7C671139749}" destId="{41FD130E-0742-45B7-B838-730B1F01CF1E}" srcOrd="0" destOrd="0" parTransId="{D6DA57EF-B706-4DBE-9474-FBD63048FBAA}" sibTransId="{E4AE7B23-5419-438B-B87B-7BFAD63D7B02}"/>
    <dgm:cxn modelId="{0F90E599-6C2B-45F6-AF04-99568D9877EC}" type="presOf" srcId="{AF94E8B7-1A4A-4F83-ADC2-E7C671139749}" destId="{96961679-27A4-4875-933F-81E5FCA1D643}" srcOrd="0" destOrd="0" presId="urn:microsoft.com/office/officeart/2016/7/layout/BasicTimeline"/>
    <dgm:cxn modelId="{846890DF-7BE7-48F5-9CF8-EB99942359EE}" srcId="{4A670E58-AD0C-467B-95CC-3817B84DB4B4}" destId="{A60DD94F-E4FC-4576-A0AF-E2156D18B0DD}" srcOrd="0" destOrd="0" parTransId="{64FF7C59-9EC1-49BA-823C-97A6A13FFE06}" sibTransId="{10DD0864-C6EA-4D3B-855B-23445126DE3E}"/>
    <dgm:cxn modelId="{2A2519FD-F13D-4B67-85C8-656AFC0FA7E7}" type="presOf" srcId="{A60DD94F-E4FC-4576-A0AF-E2156D18B0DD}" destId="{090CD4D2-64A1-4A68-9F5C-BCFEC073737C}" srcOrd="0" destOrd="0" presId="urn:microsoft.com/office/officeart/2016/7/layout/BasicTimeline"/>
    <dgm:cxn modelId="{B328813C-8323-4F2A-830B-1AF510A64E2B}" type="presParOf" srcId="{3BD88148-6912-4469-B033-F8EB9C42510B}" destId="{27F054A2-2CD9-4450-A345-B3BB02266212}" srcOrd="0" destOrd="0" presId="urn:microsoft.com/office/officeart/2016/7/layout/BasicTimeline"/>
    <dgm:cxn modelId="{2FFD7802-70C6-4895-8805-549D246EEC97}" type="presParOf" srcId="{3BD88148-6912-4469-B033-F8EB9C42510B}" destId="{B6598BD8-CDE9-4B30-ADB3-FD6F7668DE18}" srcOrd="1" destOrd="0" presId="urn:microsoft.com/office/officeart/2016/7/layout/BasicTimeline"/>
    <dgm:cxn modelId="{442161DD-8C04-4EED-8420-B802DB044AE0}" type="presParOf" srcId="{B6598BD8-CDE9-4B30-ADB3-FD6F7668DE18}" destId="{AAAF321F-1589-498A-9B71-5F034F0C55E2}" srcOrd="0" destOrd="0" presId="urn:microsoft.com/office/officeart/2016/7/layout/BasicTimeline"/>
    <dgm:cxn modelId="{0290DF1D-232A-49FF-BF09-11C3A07D9531}" type="presParOf" srcId="{AAAF321F-1589-498A-9B71-5F034F0C55E2}" destId="{090CD4D2-64A1-4A68-9F5C-BCFEC073737C}" srcOrd="0" destOrd="0" presId="urn:microsoft.com/office/officeart/2016/7/layout/BasicTimeline"/>
    <dgm:cxn modelId="{807EA674-4A21-4B7C-A60C-DB6C77C4B501}" type="presParOf" srcId="{AAAF321F-1589-498A-9B71-5F034F0C55E2}" destId="{264B864E-C766-4100-A3FB-32864CD69082}" srcOrd="1" destOrd="0" presId="urn:microsoft.com/office/officeart/2016/7/layout/BasicTimeline"/>
    <dgm:cxn modelId="{3C41CA49-FDA9-4725-A31B-31BEAC102446}" type="presParOf" srcId="{264B864E-C766-4100-A3FB-32864CD69082}" destId="{9AEDD222-5DA2-4E04-802C-080892BE5FDF}" srcOrd="0" destOrd="0" presId="urn:microsoft.com/office/officeart/2016/7/layout/BasicTimeline"/>
    <dgm:cxn modelId="{04E15561-442B-4B4A-BC55-343F367C7419}" type="presParOf" srcId="{264B864E-C766-4100-A3FB-32864CD69082}" destId="{E93C5512-2AEB-4E92-BBC4-8057FEBD88BD}" srcOrd="1" destOrd="0" presId="urn:microsoft.com/office/officeart/2016/7/layout/BasicTimeline"/>
    <dgm:cxn modelId="{EFB55D47-51D5-4DAC-A789-A7AD36907F14}" type="presParOf" srcId="{AAAF321F-1589-498A-9B71-5F034F0C55E2}" destId="{A577A4BA-7E10-4513-8BB5-F38CFCE15DA1}" srcOrd="2" destOrd="0" presId="urn:microsoft.com/office/officeart/2016/7/layout/BasicTimeline"/>
    <dgm:cxn modelId="{5018E09F-2F0E-4AA7-A6C8-A9AA077B0A08}" type="presParOf" srcId="{AAAF321F-1589-498A-9B71-5F034F0C55E2}" destId="{BDBE19AF-F418-4C3B-9969-B82B54085B33}" srcOrd="3" destOrd="0" presId="urn:microsoft.com/office/officeart/2016/7/layout/BasicTimeline"/>
    <dgm:cxn modelId="{51203C27-3D52-4797-8F58-E641F61631F0}" type="presParOf" srcId="{AAAF321F-1589-498A-9B71-5F034F0C55E2}" destId="{3450A8B0-277D-407C-92AD-1A6524C9972A}" srcOrd="4" destOrd="0" presId="urn:microsoft.com/office/officeart/2016/7/layout/BasicTimeline"/>
    <dgm:cxn modelId="{A0B23B5A-6BB0-4F8D-A2FC-17CF01C6D1FE}" type="presParOf" srcId="{B6598BD8-CDE9-4B30-ADB3-FD6F7668DE18}" destId="{CFBAA076-74EC-44C9-B3E2-7821A9DB7E3D}" srcOrd="1" destOrd="0" presId="urn:microsoft.com/office/officeart/2016/7/layout/BasicTimeline"/>
    <dgm:cxn modelId="{C427CF72-495A-4C9A-B91E-72B119359FEA}" type="presParOf" srcId="{B6598BD8-CDE9-4B30-ADB3-FD6F7668DE18}" destId="{401FA658-0F6B-4D99-B223-BE98495658E1}" srcOrd="2" destOrd="0" presId="urn:microsoft.com/office/officeart/2016/7/layout/BasicTimeline"/>
    <dgm:cxn modelId="{07E9DD70-E1DA-435D-ADA8-23A6140DE67F}" type="presParOf" srcId="{401FA658-0F6B-4D99-B223-BE98495658E1}" destId="{1E0830D5-0612-41EF-8F7F-F19FF23543C4}" srcOrd="0" destOrd="0" presId="urn:microsoft.com/office/officeart/2016/7/layout/BasicTimeline"/>
    <dgm:cxn modelId="{54408D47-5617-4C25-A6C9-EA7E01474616}" type="presParOf" srcId="{401FA658-0F6B-4D99-B223-BE98495658E1}" destId="{08E051B6-2692-47BD-8F07-4E297A97018A}" srcOrd="1" destOrd="0" presId="urn:microsoft.com/office/officeart/2016/7/layout/BasicTimeline"/>
    <dgm:cxn modelId="{4093AED7-BE32-4DEC-B8B4-71E50C28A31B}" type="presParOf" srcId="{08E051B6-2692-47BD-8F07-4E297A97018A}" destId="{F05D2C6A-265F-42E0-9953-1751FE855DFA}" srcOrd="0" destOrd="0" presId="urn:microsoft.com/office/officeart/2016/7/layout/BasicTimeline"/>
    <dgm:cxn modelId="{D2281234-ECCA-4290-9621-6936C6B45A4F}" type="presParOf" srcId="{08E051B6-2692-47BD-8F07-4E297A97018A}" destId="{03161BA7-18A5-481D-B4E6-5134ADAC643A}" srcOrd="1" destOrd="0" presId="urn:microsoft.com/office/officeart/2016/7/layout/BasicTimeline"/>
    <dgm:cxn modelId="{548F9899-91B4-4BAB-BF49-C5891C398959}" type="presParOf" srcId="{401FA658-0F6B-4D99-B223-BE98495658E1}" destId="{925ADECF-5447-4B1E-859C-CF08CD2C5552}" srcOrd="2" destOrd="0" presId="urn:microsoft.com/office/officeart/2016/7/layout/BasicTimeline"/>
    <dgm:cxn modelId="{02326C5F-3E9E-4134-B8A6-D8691CAC9290}" type="presParOf" srcId="{401FA658-0F6B-4D99-B223-BE98495658E1}" destId="{7DB5D8E2-6F2E-4FFA-8797-FD6677457579}" srcOrd="3" destOrd="0" presId="urn:microsoft.com/office/officeart/2016/7/layout/BasicTimeline"/>
    <dgm:cxn modelId="{70BB538F-6C53-449A-AB42-62EB9539FFF5}" type="presParOf" srcId="{401FA658-0F6B-4D99-B223-BE98495658E1}" destId="{B81E4678-5F9B-49BB-9F7A-DBE8F8A5B18F}" srcOrd="4" destOrd="0" presId="urn:microsoft.com/office/officeart/2016/7/layout/BasicTimeline"/>
    <dgm:cxn modelId="{259CB029-FEBB-4D68-B390-A8E4F2F4E859}" type="presParOf" srcId="{B6598BD8-CDE9-4B30-ADB3-FD6F7668DE18}" destId="{AF7C85A6-21E4-40B9-AD3B-7960CBB32E93}" srcOrd="3" destOrd="0" presId="urn:microsoft.com/office/officeart/2016/7/layout/BasicTimeline"/>
    <dgm:cxn modelId="{716DE29B-68C7-4307-BBDA-28726FC54EEB}" type="presParOf" srcId="{B6598BD8-CDE9-4B30-ADB3-FD6F7668DE18}" destId="{D995EDD8-8BE1-4BCF-9BE3-AFD3C11F6440}" srcOrd="4" destOrd="0" presId="urn:microsoft.com/office/officeart/2016/7/layout/BasicTimeline"/>
    <dgm:cxn modelId="{97AEAD7B-4C94-46A9-883A-27B531401D86}" type="presParOf" srcId="{D995EDD8-8BE1-4BCF-9BE3-AFD3C11F6440}" destId="{96961679-27A4-4875-933F-81E5FCA1D643}" srcOrd="0" destOrd="0" presId="urn:microsoft.com/office/officeart/2016/7/layout/BasicTimeline"/>
    <dgm:cxn modelId="{62105F75-C30D-4475-9F4D-D7AC09004BC0}" type="presParOf" srcId="{D995EDD8-8BE1-4BCF-9BE3-AFD3C11F6440}" destId="{19800111-F6AD-4A07-9025-B97539BE48F0}" srcOrd="1" destOrd="0" presId="urn:microsoft.com/office/officeart/2016/7/layout/BasicTimeline"/>
    <dgm:cxn modelId="{3B34F6A0-A33B-4485-B410-CC7E965A975B}" type="presParOf" srcId="{19800111-F6AD-4A07-9025-B97539BE48F0}" destId="{91E19F96-7AC0-49D5-906E-F77095F513FC}" srcOrd="0" destOrd="0" presId="urn:microsoft.com/office/officeart/2016/7/layout/BasicTimeline"/>
    <dgm:cxn modelId="{AA02311C-7B12-41C1-A001-84600457FEA2}" type="presParOf" srcId="{19800111-F6AD-4A07-9025-B97539BE48F0}" destId="{A0373FA4-92FD-4527-A33D-6851254204BC}" srcOrd="1" destOrd="0" presId="urn:microsoft.com/office/officeart/2016/7/layout/BasicTimeline"/>
    <dgm:cxn modelId="{16575DDF-0349-4437-897E-3DB448A11198}" type="presParOf" srcId="{D995EDD8-8BE1-4BCF-9BE3-AFD3C11F6440}" destId="{219AAFF6-6F5C-4B6B-9802-1746E06189F3}" srcOrd="2" destOrd="0" presId="urn:microsoft.com/office/officeart/2016/7/layout/BasicTimeline"/>
    <dgm:cxn modelId="{CE782E5B-F89E-4AA7-B3B7-3624C6135624}" type="presParOf" srcId="{D995EDD8-8BE1-4BCF-9BE3-AFD3C11F6440}" destId="{495B879D-28C6-4174-ADA8-2EA5224FA1D5}" srcOrd="3" destOrd="0" presId="urn:microsoft.com/office/officeart/2016/7/layout/BasicTimeline"/>
    <dgm:cxn modelId="{A8F7AB65-F005-449E-9095-4D2C5652BCF9}" type="presParOf" srcId="{D995EDD8-8BE1-4BCF-9BE3-AFD3C11F6440}" destId="{7A095995-4402-40DB-8C27-E73742712C58}"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054A2-2CD9-4450-A345-B3BB02266212}">
      <dsp:nvSpPr>
        <dsp:cNvPr id="0" name=""/>
        <dsp:cNvSpPr/>
      </dsp:nvSpPr>
      <dsp:spPr>
        <a:xfrm>
          <a:off x="0" y="1864517"/>
          <a:ext cx="6002110" cy="0"/>
        </a:xfrm>
        <a:prstGeom prst="line">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90CD4D2-64A1-4A68-9F5C-BCFEC073737C}">
      <dsp:nvSpPr>
        <dsp:cNvPr id="0" name=""/>
        <dsp:cNvSpPr/>
      </dsp:nvSpPr>
      <dsp:spPr>
        <a:xfrm>
          <a:off x="167168" y="2002491"/>
          <a:ext cx="2444921" cy="42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1823</a:t>
          </a:r>
        </a:p>
      </dsp:txBody>
      <dsp:txXfrm>
        <a:off x="167168" y="2002491"/>
        <a:ext cx="2444921" cy="421380"/>
      </dsp:txXfrm>
    </dsp:sp>
    <dsp:sp modelId="{9AEDD222-5DA2-4E04-802C-080892BE5FDF}">
      <dsp:nvSpPr>
        <dsp:cNvPr id="0" name=""/>
        <dsp:cNvSpPr/>
      </dsp:nvSpPr>
      <dsp:spPr>
        <a:xfrm>
          <a:off x="468" y="162562"/>
          <a:ext cx="2778320" cy="993437"/>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Rugby originated at Rugby School in Rugby, England, in 1823 when during a game of football someone picked up the ball and ran with it.</a:t>
          </a:r>
        </a:p>
      </dsp:txBody>
      <dsp:txXfrm>
        <a:off x="48964" y="211058"/>
        <a:ext cx="2681328" cy="896445"/>
      </dsp:txXfrm>
    </dsp:sp>
    <dsp:sp modelId="{A577A4BA-7E10-4513-8BB5-F38CFCE15DA1}">
      <dsp:nvSpPr>
        <dsp:cNvPr id="0" name=""/>
        <dsp:cNvSpPr/>
      </dsp:nvSpPr>
      <dsp:spPr>
        <a:xfrm>
          <a:off x="1389629" y="1156000"/>
          <a:ext cx="0" cy="708516"/>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E0830D5-0612-41EF-8F7F-F19FF23543C4}">
      <dsp:nvSpPr>
        <dsp:cNvPr id="0" name=""/>
        <dsp:cNvSpPr/>
      </dsp:nvSpPr>
      <dsp:spPr>
        <a:xfrm>
          <a:off x="1778594" y="1305161"/>
          <a:ext cx="2444921" cy="42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1895</a:t>
          </a:r>
        </a:p>
      </dsp:txBody>
      <dsp:txXfrm>
        <a:off x="1778594" y="1305161"/>
        <a:ext cx="2444921" cy="421380"/>
      </dsp:txXfrm>
    </dsp:sp>
    <dsp:sp modelId="{BDBE19AF-F418-4C3B-9969-B82B54085B33}">
      <dsp:nvSpPr>
        <dsp:cNvPr id="0" name=""/>
        <dsp:cNvSpPr/>
      </dsp:nvSpPr>
      <dsp:spPr>
        <a:xfrm>
          <a:off x="1361661" y="1836549"/>
          <a:ext cx="55935" cy="5593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05D2C6A-265F-42E0-9953-1751FE855DFA}">
      <dsp:nvSpPr>
        <dsp:cNvPr id="0" name=""/>
        <dsp:cNvSpPr/>
      </dsp:nvSpPr>
      <dsp:spPr>
        <a:xfrm>
          <a:off x="1611894" y="2573033"/>
          <a:ext cx="2778320" cy="794750"/>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In 1895 rugby split into two: Rugby Union and Northern Rugby Union (later Rugby League).</a:t>
          </a:r>
        </a:p>
      </dsp:txBody>
      <dsp:txXfrm>
        <a:off x="1650690" y="2611829"/>
        <a:ext cx="2700728" cy="717158"/>
      </dsp:txXfrm>
    </dsp:sp>
    <dsp:sp modelId="{925ADECF-5447-4B1E-859C-CF08CD2C5552}">
      <dsp:nvSpPr>
        <dsp:cNvPr id="0" name=""/>
        <dsp:cNvSpPr/>
      </dsp:nvSpPr>
      <dsp:spPr>
        <a:xfrm>
          <a:off x="3001055" y="1864516"/>
          <a:ext cx="0" cy="708516"/>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6961679-27A4-4875-933F-81E5FCA1D643}">
      <dsp:nvSpPr>
        <dsp:cNvPr id="0" name=""/>
        <dsp:cNvSpPr/>
      </dsp:nvSpPr>
      <dsp:spPr>
        <a:xfrm>
          <a:off x="3390019" y="2002491"/>
          <a:ext cx="2444921" cy="42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1995</a:t>
          </a:r>
        </a:p>
      </dsp:txBody>
      <dsp:txXfrm>
        <a:off x="3390019" y="2002491"/>
        <a:ext cx="2444921" cy="421380"/>
      </dsp:txXfrm>
    </dsp:sp>
    <dsp:sp modelId="{7DB5D8E2-6F2E-4FFA-8797-FD6677457579}">
      <dsp:nvSpPr>
        <dsp:cNvPr id="0" name=""/>
        <dsp:cNvSpPr/>
      </dsp:nvSpPr>
      <dsp:spPr>
        <a:xfrm>
          <a:off x="2973087" y="1836549"/>
          <a:ext cx="55935" cy="5593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1E19F96-7AC0-49D5-906E-F77095F513FC}">
      <dsp:nvSpPr>
        <dsp:cNvPr id="0" name=""/>
        <dsp:cNvSpPr/>
      </dsp:nvSpPr>
      <dsp:spPr>
        <a:xfrm>
          <a:off x="3223320" y="361250"/>
          <a:ext cx="2778320" cy="794750"/>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In 1995 Rugby Union becomes a professional sport allowing players to get paid.</a:t>
          </a:r>
        </a:p>
      </dsp:txBody>
      <dsp:txXfrm>
        <a:off x="3262116" y="400046"/>
        <a:ext cx="2700728" cy="717158"/>
      </dsp:txXfrm>
    </dsp:sp>
    <dsp:sp modelId="{219AAFF6-6F5C-4B6B-9802-1746E06189F3}">
      <dsp:nvSpPr>
        <dsp:cNvPr id="0" name=""/>
        <dsp:cNvSpPr/>
      </dsp:nvSpPr>
      <dsp:spPr>
        <a:xfrm>
          <a:off x="4612480" y="1156000"/>
          <a:ext cx="0" cy="708516"/>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95B879D-28C6-4174-ADA8-2EA5224FA1D5}">
      <dsp:nvSpPr>
        <dsp:cNvPr id="0" name=""/>
        <dsp:cNvSpPr/>
      </dsp:nvSpPr>
      <dsp:spPr>
        <a:xfrm>
          <a:off x="4584513" y="1836549"/>
          <a:ext cx="55935" cy="5593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054A2-2CD9-4450-A345-B3BB02266212}">
      <dsp:nvSpPr>
        <dsp:cNvPr id="0" name=""/>
        <dsp:cNvSpPr/>
      </dsp:nvSpPr>
      <dsp:spPr>
        <a:xfrm>
          <a:off x="0" y="1864517"/>
          <a:ext cx="6002110" cy="0"/>
        </a:xfrm>
        <a:prstGeom prst="line">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90CD4D2-64A1-4A68-9F5C-BCFEC073737C}">
      <dsp:nvSpPr>
        <dsp:cNvPr id="0" name=""/>
        <dsp:cNvSpPr/>
      </dsp:nvSpPr>
      <dsp:spPr>
        <a:xfrm>
          <a:off x="167168" y="2002491"/>
          <a:ext cx="2444921" cy="42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1823</a:t>
          </a:r>
        </a:p>
      </dsp:txBody>
      <dsp:txXfrm>
        <a:off x="167168" y="2002491"/>
        <a:ext cx="2444921" cy="421380"/>
      </dsp:txXfrm>
    </dsp:sp>
    <dsp:sp modelId="{9AEDD222-5DA2-4E04-802C-080892BE5FDF}">
      <dsp:nvSpPr>
        <dsp:cNvPr id="0" name=""/>
        <dsp:cNvSpPr/>
      </dsp:nvSpPr>
      <dsp:spPr>
        <a:xfrm>
          <a:off x="468" y="162562"/>
          <a:ext cx="2778320" cy="993437"/>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Rugby originated at Rugby School in Rugby, England, in 1823 when during a game of football someone picked up the ball and ran with it.</a:t>
          </a:r>
        </a:p>
      </dsp:txBody>
      <dsp:txXfrm>
        <a:off x="48964" y="211058"/>
        <a:ext cx="2681328" cy="896445"/>
      </dsp:txXfrm>
    </dsp:sp>
    <dsp:sp modelId="{A577A4BA-7E10-4513-8BB5-F38CFCE15DA1}">
      <dsp:nvSpPr>
        <dsp:cNvPr id="0" name=""/>
        <dsp:cNvSpPr/>
      </dsp:nvSpPr>
      <dsp:spPr>
        <a:xfrm>
          <a:off x="1389629" y="1156000"/>
          <a:ext cx="0" cy="708516"/>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E0830D5-0612-41EF-8F7F-F19FF23543C4}">
      <dsp:nvSpPr>
        <dsp:cNvPr id="0" name=""/>
        <dsp:cNvSpPr/>
      </dsp:nvSpPr>
      <dsp:spPr>
        <a:xfrm>
          <a:off x="1778594" y="1305161"/>
          <a:ext cx="2444921" cy="42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1895</a:t>
          </a:r>
        </a:p>
      </dsp:txBody>
      <dsp:txXfrm>
        <a:off x="1778594" y="1305161"/>
        <a:ext cx="2444921" cy="421380"/>
      </dsp:txXfrm>
    </dsp:sp>
    <dsp:sp modelId="{BDBE19AF-F418-4C3B-9969-B82B54085B33}">
      <dsp:nvSpPr>
        <dsp:cNvPr id="0" name=""/>
        <dsp:cNvSpPr/>
      </dsp:nvSpPr>
      <dsp:spPr>
        <a:xfrm>
          <a:off x="1361661" y="1836549"/>
          <a:ext cx="55935" cy="5593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05D2C6A-265F-42E0-9953-1751FE855DFA}">
      <dsp:nvSpPr>
        <dsp:cNvPr id="0" name=""/>
        <dsp:cNvSpPr/>
      </dsp:nvSpPr>
      <dsp:spPr>
        <a:xfrm>
          <a:off x="1611894" y="2573033"/>
          <a:ext cx="2778320" cy="794750"/>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In 1895 rugby split into two: Rugby Union and Northern Rugby Union (later Rugby League).</a:t>
          </a:r>
        </a:p>
      </dsp:txBody>
      <dsp:txXfrm>
        <a:off x="1650690" y="2611829"/>
        <a:ext cx="2700728" cy="717158"/>
      </dsp:txXfrm>
    </dsp:sp>
    <dsp:sp modelId="{925ADECF-5447-4B1E-859C-CF08CD2C5552}">
      <dsp:nvSpPr>
        <dsp:cNvPr id="0" name=""/>
        <dsp:cNvSpPr/>
      </dsp:nvSpPr>
      <dsp:spPr>
        <a:xfrm>
          <a:off x="3001055" y="1864516"/>
          <a:ext cx="0" cy="708516"/>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6961679-27A4-4875-933F-81E5FCA1D643}">
      <dsp:nvSpPr>
        <dsp:cNvPr id="0" name=""/>
        <dsp:cNvSpPr/>
      </dsp:nvSpPr>
      <dsp:spPr>
        <a:xfrm>
          <a:off x="3390019" y="2002491"/>
          <a:ext cx="2444921" cy="42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1995</a:t>
          </a:r>
        </a:p>
      </dsp:txBody>
      <dsp:txXfrm>
        <a:off x="3390019" y="2002491"/>
        <a:ext cx="2444921" cy="421380"/>
      </dsp:txXfrm>
    </dsp:sp>
    <dsp:sp modelId="{7DB5D8E2-6F2E-4FFA-8797-FD6677457579}">
      <dsp:nvSpPr>
        <dsp:cNvPr id="0" name=""/>
        <dsp:cNvSpPr/>
      </dsp:nvSpPr>
      <dsp:spPr>
        <a:xfrm>
          <a:off x="2973087" y="1836549"/>
          <a:ext cx="55935" cy="5593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1E19F96-7AC0-49D5-906E-F77095F513FC}">
      <dsp:nvSpPr>
        <dsp:cNvPr id="0" name=""/>
        <dsp:cNvSpPr/>
      </dsp:nvSpPr>
      <dsp:spPr>
        <a:xfrm>
          <a:off x="3223320" y="361250"/>
          <a:ext cx="2778320" cy="794750"/>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In 1995 Rugby Union becomes a professional sport allowing players to get paid.</a:t>
          </a:r>
        </a:p>
      </dsp:txBody>
      <dsp:txXfrm>
        <a:off x="3262116" y="400046"/>
        <a:ext cx="2700728" cy="717158"/>
      </dsp:txXfrm>
    </dsp:sp>
    <dsp:sp modelId="{219AAFF6-6F5C-4B6B-9802-1746E06189F3}">
      <dsp:nvSpPr>
        <dsp:cNvPr id="0" name=""/>
        <dsp:cNvSpPr/>
      </dsp:nvSpPr>
      <dsp:spPr>
        <a:xfrm>
          <a:off x="4612480" y="1156000"/>
          <a:ext cx="0" cy="708516"/>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95B879D-28C6-4174-ADA8-2EA5224FA1D5}">
      <dsp:nvSpPr>
        <dsp:cNvPr id="0" name=""/>
        <dsp:cNvSpPr/>
      </dsp:nvSpPr>
      <dsp:spPr>
        <a:xfrm>
          <a:off x="4584513" y="1836549"/>
          <a:ext cx="55935" cy="5593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0AAE-7E3A-3ED0-0A58-3C9202F980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A0FC31-B3FF-4C66-4439-244ACB16C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9736DB-001E-91DF-6FA8-3626200F53DD}"/>
              </a:ext>
            </a:extLst>
          </p:cNvPr>
          <p:cNvSpPr>
            <a:spLocks noGrp="1"/>
          </p:cNvSpPr>
          <p:nvPr>
            <p:ph type="dt" sz="half" idx="10"/>
          </p:nvPr>
        </p:nvSpPr>
        <p:spPr/>
        <p:txBody>
          <a:bodyPr/>
          <a:lstStyle/>
          <a:p>
            <a:fld id="{2067F1ED-B032-4FBF-8D14-BE4B6B2AEBE0}" type="datetimeFigureOut">
              <a:rPr lang="en-GB" smtClean="0"/>
              <a:t>23/02/2023</a:t>
            </a:fld>
            <a:endParaRPr lang="en-GB"/>
          </a:p>
        </p:txBody>
      </p:sp>
      <p:sp>
        <p:nvSpPr>
          <p:cNvPr id="5" name="Footer Placeholder 4">
            <a:extLst>
              <a:ext uri="{FF2B5EF4-FFF2-40B4-BE49-F238E27FC236}">
                <a16:creationId xmlns:a16="http://schemas.microsoft.com/office/drawing/2014/main" id="{43AFEA6A-6285-F64F-5D42-E443361145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2D5D5F-2EDF-5CCF-BEDC-8B883BC064D2}"/>
              </a:ext>
            </a:extLst>
          </p:cNvPr>
          <p:cNvSpPr>
            <a:spLocks noGrp="1"/>
          </p:cNvSpPr>
          <p:nvPr>
            <p:ph type="sldNum" sz="quarter" idx="12"/>
          </p:nvPr>
        </p:nvSpPr>
        <p:spPr/>
        <p:txBody>
          <a:bodyPr/>
          <a:lstStyle/>
          <a:p>
            <a:fld id="{4AF99C7B-61F6-480D-A65B-72402CC23817}" type="slidenum">
              <a:rPr lang="en-GB" smtClean="0"/>
              <a:t>‹#›</a:t>
            </a:fld>
            <a:endParaRPr lang="en-GB"/>
          </a:p>
        </p:txBody>
      </p:sp>
    </p:spTree>
    <p:extLst>
      <p:ext uri="{BB962C8B-B14F-4D97-AF65-F5344CB8AC3E}">
        <p14:creationId xmlns:p14="http://schemas.microsoft.com/office/powerpoint/2010/main" val="29037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31D7-E7B5-1231-300E-FBBFCBB719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8D4BDA-517C-6EC3-6A95-9E0FB82908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F0EC2-4E45-CD94-BCA1-21119BB647CC}"/>
              </a:ext>
            </a:extLst>
          </p:cNvPr>
          <p:cNvSpPr>
            <a:spLocks noGrp="1"/>
          </p:cNvSpPr>
          <p:nvPr>
            <p:ph type="dt" sz="half" idx="10"/>
          </p:nvPr>
        </p:nvSpPr>
        <p:spPr/>
        <p:txBody>
          <a:bodyPr/>
          <a:lstStyle/>
          <a:p>
            <a:fld id="{2067F1ED-B032-4FBF-8D14-BE4B6B2AEBE0}" type="datetimeFigureOut">
              <a:rPr lang="en-GB" smtClean="0"/>
              <a:t>23/02/2023</a:t>
            </a:fld>
            <a:endParaRPr lang="en-GB"/>
          </a:p>
        </p:txBody>
      </p:sp>
      <p:sp>
        <p:nvSpPr>
          <p:cNvPr id="5" name="Footer Placeholder 4">
            <a:extLst>
              <a:ext uri="{FF2B5EF4-FFF2-40B4-BE49-F238E27FC236}">
                <a16:creationId xmlns:a16="http://schemas.microsoft.com/office/drawing/2014/main" id="{E1E91674-F881-9143-3577-D8FDA4FF3F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85C02F-8188-A400-9EF3-76A89214AEB6}"/>
              </a:ext>
            </a:extLst>
          </p:cNvPr>
          <p:cNvSpPr>
            <a:spLocks noGrp="1"/>
          </p:cNvSpPr>
          <p:nvPr>
            <p:ph type="sldNum" sz="quarter" idx="12"/>
          </p:nvPr>
        </p:nvSpPr>
        <p:spPr/>
        <p:txBody>
          <a:bodyPr/>
          <a:lstStyle/>
          <a:p>
            <a:fld id="{4AF99C7B-61F6-480D-A65B-72402CC23817}" type="slidenum">
              <a:rPr lang="en-GB" smtClean="0"/>
              <a:t>‹#›</a:t>
            </a:fld>
            <a:endParaRPr lang="en-GB"/>
          </a:p>
        </p:txBody>
      </p:sp>
    </p:spTree>
    <p:extLst>
      <p:ext uri="{BB962C8B-B14F-4D97-AF65-F5344CB8AC3E}">
        <p14:creationId xmlns:p14="http://schemas.microsoft.com/office/powerpoint/2010/main" val="123954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C1A4A-BF32-A892-8912-9F56C05A41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1F4B25-336E-7C91-D859-0B1EA39ECF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E10B26-9385-2904-4894-15DC2C90E5E7}"/>
              </a:ext>
            </a:extLst>
          </p:cNvPr>
          <p:cNvSpPr>
            <a:spLocks noGrp="1"/>
          </p:cNvSpPr>
          <p:nvPr>
            <p:ph type="dt" sz="half" idx="10"/>
          </p:nvPr>
        </p:nvSpPr>
        <p:spPr/>
        <p:txBody>
          <a:bodyPr/>
          <a:lstStyle/>
          <a:p>
            <a:fld id="{2067F1ED-B032-4FBF-8D14-BE4B6B2AEBE0}" type="datetimeFigureOut">
              <a:rPr lang="en-GB" smtClean="0"/>
              <a:t>23/02/2023</a:t>
            </a:fld>
            <a:endParaRPr lang="en-GB"/>
          </a:p>
        </p:txBody>
      </p:sp>
      <p:sp>
        <p:nvSpPr>
          <p:cNvPr id="5" name="Footer Placeholder 4">
            <a:extLst>
              <a:ext uri="{FF2B5EF4-FFF2-40B4-BE49-F238E27FC236}">
                <a16:creationId xmlns:a16="http://schemas.microsoft.com/office/drawing/2014/main" id="{C9CC84F2-91B9-6CC2-51A8-2B0ADBAF30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F54637-90A9-8702-7BBF-771EA8913D27}"/>
              </a:ext>
            </a:extLst>
          </p:cNvPr>
          <p:cNvSpPr>
            <a:spLocks noGrp="1"/>
          </p:cNvSpPr>
          <p:nvPr>
            <p:ph type="sldNum" sz="quarter" idx="12"/>
          </p:nvPr>
        </p:nvSpPr>
        <p:spPr/>
        <p:txBody>
          <a:bodyPr/>
          <a:lstStyle/>
          <a:p>
            <a:fld id="{4AF99C7B-61F6-480D-A65B-72402CC23817}" type="slidenum">
              <a:rPr lang="en-GB" smtClean="0"/>
              <a:t>‹#›</a:t>
            </a:fld>
            <a:endParaRPr lang="en-GB"/>
          </a:p>
        </p:txBody>
      </p:sp>
    </p:spTree>
    <p:extLst>
      <p:ext uri="{BB962C8B-B14F-4D97-AF65-F5344CB8AC3E}">
        <p14:creationId xmlns:p14="http://schemas.microsoft.com/office/powerpoint/2010/main" val="34935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759B3-C88C-63D8-96DA-32CAF9AEAF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6BDD62-19C0-9266-D74D-77A9B24E65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A16220-FF83-ED64-6956-D0543E91CBDC}"/>
              </a:ext>
            </a:extLst>
          </p:cNvPr>
          <p:cNvSpPr>
            <a:spLocks noGrp="1"/>
          </p:cNvSpPr>
          <p:nvPr>
            <p:ph type="dt" sz="half" idx="10"/>
          </p:nvPr>
        </p:nvSpPr>
        <p:spPr/>
        <p:txBody>
          <a:bodyPr/>
          <a:lstStyle/>
          <a:p>
            <a:fld id="{2067F1ED-B032-4FBF-8D14-BE4B6B2AEBE0}" type="datetimeFigureOut">
              <a:rPr lang="en-GB" smtClean="0"/>
              <a:t>23/02/2023</a:t>
            </a:fld>
            <a:endParaRPr lang="en-GB"/>
          </a:p>
        </p:txBody>
      </p:sp>
      <p:sp>
        <p:nvSpPr>
          <p:cNvPr id="5" name="Footer Placeholder 4">
            <a:extLst>
              <a:ext uri="{FF2B5EF4-FFF2-40B4-BE49-F238E27FC236}">
                <a16:creationId xmlns:a16="http://schemas.microsoft.com/office/drawing/2014/main" id="{DB31CD89-C0EA-F647-CAA5-5CE2B374F9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2F1957-04C2-E8F4-C2AA-C29670DA0B8B}"/>
              </a:ext>
            </a:extLst>
          </p:cNvPr>
          <p:cNvSpPr>
            <a:spLocks noGrp="1"/>
          </p:cNvSpPr>
          <p:nvPr>
            <p:ph type="sldNum" sz="quarter" idx="12"/>
          </p:nvPr>
        </p:nvSpPr>
        <p:spPr/>
        <p:txBody>
          <a:bodyPr/>
          <a:lstStyle/>
          <a:p>
            <a:fld id="{4AF99C7B-61F6-480D-A65B-72402CC23817}" type="slidenum">
              <a:rPr lang="en-GB" smtClean="0"/>
              <a:t>‹#›</a:t>
            </a:fld>
            <a:endParaRPr lang="en-GB"/>
          </a:p>
        </p:txBody>
      </p:sp>
    </p:spTree>
    <p:extLst>
      <p:ext uri="{BB962C8B-B14F-4D97-AF65-F5344CB8AC3E}">
        <p14:creationId xmlns:p14="http://schemas.microsoft.com/office/powerpoint/2010/main" val="14401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DDA2-2DFC-B7B2-99A0-A1A593CD3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590DD7-6DD1-4631-2B8A-3AB93A579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39BCAE-44E1-1361-5686-14C143E5EC4D}"/>
              </a:ext>
            </a:extLst>
          </p:cNvPr>
          <p:cNvSpPr>
            <a:spLocks noGrp="1"/>
          </p:cNvSpPr>
          <p:nvPr>
            <p:ph type="dt" sz="half" idx="10"/>
          </p:nvPr>
        </p:nvSpPr>
        <p:spPr/>
        <p:txBody>
          <a:bodyPr/>
          <a:lstStyle/>
          <a:p>
            <a:fld id="{2067F1ED-B032-4FBF-8D14-BE4B6B2AEBE0}" type="datetimeFigureOut">
              <a:rPr lang="en-GB" smtClean="0"/>
              <a:t>23/02/2023</a:t>
            </a:fld>
            <a:endParaRPr lang="en-GB"/>
          </a:p>
        </p:txBody>
      </p:sp>
      <p:sp>
        <p:nvSpPr>
          <p:cNvPr id="5" name="Footer Placeholder 4">
            <a:extLst>
              <a:ext uri="{FF2B5EF4-FFF2-40B4-BE49-F238E27FC236}">
                <a16:creationId xmlns:a16="http://schemas.microsoft.com/office/drawing/2014/main" id="{CE84DE51-A7EE-BB9A-7BD5-0F3A2FA9A0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5AC4C5-DA8E-3385-7669-6071AA2309BB}"/>
              </a:ext>
            </a:extLst>
          </p:cNvPr>
          <p:cNvSpPr>
            <a:spLocks noGrp="1"/>
          </p:cNvSpPr>
          <p:nvPr>
            <p:ph type="sldNum" sz="quarter" idx="12"/>
          </p:nvPr>
        </p:nvSpPr>
        <p:spPr/>
        <p:txBody>
          <a:bodyPr/>
          <a:lstStyle/>
          <a:p>
            <a:fld id="{4AF99C7B-61F6-480D-A65B-72402CC23817}" type="slidenum">
              <a:rPr lang="en-GB" smtClean="0"/>
              <a:t>‹#›</a:t>
            </a:fld>
            <a:endParaRPr lang="en-GB"/>
          </a:p>
        </p:txBody>
      </p:sp>
    </p:spTree>
    <p:extLst>
      <p:ext uri="{BB962C8B-B14F-4D97-AF65-F5344CB8AC3E}">
        <p14:creationId xmlns:p14="http://schemas.microsoft.com/office/powerpoint/2010/main" val="292418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EBE5-8D86-0A4B-73F6-2370657A4E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5FD235-8282-806A-43E7-72C83D51E9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816E19-B4F4-BFD5-6CE7-5CE5B68BD4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5435C2D-264C-F037-C3D1-036959CDD341}"/>
              </a:ext>
            </a:extLst>
          </p:cNvPr>
          <p:cNvSpPr>
            <a:spLocks noGrp="1"/>
          </p:cNvSpPr>
          <p:nvPr>
            <p:ph type="dt" sz="half" idx="10"/>
          </p:nvPr>
        </p:nvSpPr>
        <p:spPr/>
        <p:txBody>
          <a:bodyPr/>
          <a:lstStyle/>
          <a:p>
            <a:fld id="{2067F1ED-B032-4FBF-8D14-BE4B6B2AEBE0}" type="datetimeFigureOut">
              <a:rPr lang="en-GB" smtClean="0"/>
              <a:t>23/02/2023</a:t>
            </a:fld>
            <a:endParaRPr lang="en-GB"/>
          </a:p>
        </p:txBody>
      </p:sp>
      <p:sp>
        <p:nvSpPr>
          <p:cNvPr id="6" name="Footer Placeholder 5">
            <a:extLst>
              <a:ext uri="{FF2B5EF4-FFF2-40B4-BE49-F238E27FC236}">
                <a16:creationId xmlns:a16="http://schemas.microsoft.com/office/drawing/2014/main" id="{E7D79D60-56A1-791C-6E39-DA3D288861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575AE2-AA40-2522-8FE8-61633BB0FFDD}"/>
              </a:ext>
            </a:extLst>
          </p:cNvPr>
          <p:cNvSpPr>
            <a:spLocks noGrp="1"/>
          </p:cNvSpPr>
          <p:nvPr>
            <p:ph type="sldNum" sz="quarter" idx="12"/>
          </p:nvPr>
        </p:nvSpPr>
        <p:spPr/>
        <p:txBody>
          <a:bodyPr/>
          <a:lstStyle/>
          <a:p>
            <a:fld id="{4AF99C7B-61F6-480D-A65B-72402CC23817}" type="slidenum">
              <a:rPr lang="en-GB" smtClean="0"/>
              <a:t>‹#›</a:t>
            </a:fld>
            <a:endParaRPr lang="en-GB"/>
          </a:p>
        </p:txBody>
      </p:sp>
    </p:spTree>
    <p:extLst>
      <p:ext uri="{BB962C8B-B14F-4D97-AF65-F5344CB8AC3E}">
        <p14:creationId xmlns:p14="http://schemas.microsoft.com/office/powerpoint/2010/main" val="156386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7DE09-1A9B-6F1F-CAB1-D0EFD7D506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200BA1-AB0E-E7A8-F319-09234F5EF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463D3C-2868-8DD6-3F77-243D21D061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E41CED-70DF-B9BD-0A47-5C4EF6420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F0930E-7A99-03F9-D460-DF69CF4499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C68495-34C5-F530-390B-62A9329AC91A}"/>
              </a:ext>
            </a:extLst>
          </p:cNvPr>
          <p:cNvSpPr>
            <a:spLocks noGrp="1"/>
          </p:cNvSpPr>
          <p:nvPr>
            <p:ph type="dt" sz="half" idx="10"/>
          </p:nvPr>
        </p:nvSpPr>
        <p:spPr/>
        <p:txBody>
          <a:bodyPr/>
          <a:lstStyle/>
          <a:p>
            <a:fld id="{2067F1ED-B032-4FBF-8D14-BE4B6B2AEBE0}" type="datetimeFigureOut">
              <a:rPr lang="en-GB" smtClean="0"/>
              <a:t>23/02/2023</a:t>
            </a:fld>
            <a:endParaRPr lang="en-GB"/>
          </a:p>
        </p:txBody>
      </p:sp>
      <p:sp>
        <p:nvSpPr>
          <p:cNvPr id="8" name="Footer Placeholder 7">
            <a:extLst>
              <a:ext uri="{FF2B5EF4-FFF2-40B4-BE49-F238E27FC236}">
                <a16:creationId xmlns:a16="http://schemas.microsoft.com/office/drawing/2014/main" id="{974114F4-CB57-B706-ABE8-7D8A250824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7BA6C1-30B3-C6FF-715C-08E6CDCF9F25}"/>
              </a:ext>
            </a:extLst>
          </p:cNvPr>
          <p:cNvSpPr>
            <a:spLocks noGrp="1"/>
          </p:cNvSpPr>
          <p:nvPr>
            <p:ph type="sldNum" sz="quarter" idx="12"/>
          </p:nvPr>
        </p:nvSpPr>
        <p:spPr/>
        <p:txBody>
          <a:bodyPr/>
          <a:lstStyle/>
          <a:p>
            <a:fld id="{4AF99C7B-61F6-480D-A65B-72402CC23817}" type="slidenum">
              <a:rPr lang="en-GB" smtClean="0"/>
              <a:t>‹#›</a:t>
            </a:fld>
            <a:endParaRPr lang="en-GB"/>
          </a:p>
        </p:txBody>
      </p:sp>
    </p:spTree>
    <p:extLst>
      <p:ext uri="{BB962C8B-B14F-4D97-AF65-F5344CB8AC3E}">
        <p14:creationId xmlns:p14="http://schemas.microsoft.com/office/powerpoint/2010/main" val="320346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F388-513F-EB01-5198-B7D4E027C9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088FD7-9D3A-A435-7CF0-4CD712534209}"/>
              </a:ext>
            </a:extLst>
          </p:cNvPr>
          <p:cNvSpPr>
            <a:spLocks noGrp="1"/>
          </p:cNvSpPr>
          <p:nvPr>
            <p:ph type="dt" sz="half" idx="10"/>
          </p:nvPr>
        </p:nvSpPr>
        <p:spPr/>
        <p:txBody>
          <a:bodyPr/>
          <a:lstStyle/>
          <a:p>
            <a:fld id="{2067F1ED-B032-4FBF-8D14-BE4B6B2AEBE0}" type="datetimeFigureOut">
              <a:rPr lang="en-GB" smtClean="0"/>
              <a:t>23/02/2023</a:t>
            </a:fld>
            <a:endParaRPr lang="en-GB"/>
          </a:p>
        </p:txBody>
      </p:sp>
      <p:sp>
        <p:nvSpPr>
          <p:cNvPr id="4" name="Footer Placeholder 3">
            <a:extLst>
              <a:ext uri="{FF2B5EF4-FFF2-40B4-BE49-F238E27FC236}">
                <a16:creationId xmlns:a16="http://schemas.microsoft.com/office/drawing/2014/main" id="{0CC85301-C89E-AF84-6FDF-DE480F6504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066A61-D98B-D7B3-1DA2-0608AC1B379D}"/>
              </a:ext>
            </a:extLst>
          </p:cNvPr>
          <p:cNvSpPr>
            <a:spLocks noGrp="1"/>
          </p:cNvSpPr>
          <p:nvPr>
            <p:ph type="sldNum" sz="quarter" idx="12"/>
          </p:nvPr>
        </p:nvSpPr>
        <p:spPr/>
        <p:txBody>
          <a:bodyPr/>
          <a:lstStyle/>
          <a:p>
            <a:fld id="{4AF99C7B-61F6-480D-A65B-72402CC23817}" type="slidenum">
              <a:rPr lang="en-GB" smtClean="0"/>
              <a:t>‹#›</a:t>
            </a:fld>
            <a:endParaRPr lang="en-GB"/>
          </a:p>
        </p:txBody>
      </p:sp>
    </p:spTree>
    <p:extLst>
      <p:ext uri="{BB962C8B-B14F-4D97-AF65-F5344CB8AC3E}">
        <p14:creationId xmlns:p14="http://schemas.microsoft.com/office/powerpoint/2010/main" val="386235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079473-A705-2A26-8E70-C6EFE5891CFC}"/>
              </a:ext>
            </a:extLst>
          </p:cNvPr>
          <p:cNvSpPr>
            <a:spLocks noGrp="1"/>
          </p:cNvSpPr>
          <p:nvPr>
            <p:ph type="dt" sz="half" idx="10"/>
          </p:nvPr>
        </p:nvSpPr>
        <p:spPr/>
        <p:txBody>
          <a:bodyPr/>
          <a:lstStyle/>
          <a:p>
            <a:fld id="{2067F1ED-B032-4FBF-8D14-BE4B6B2AEBE0}" type="datetimeFigureOut">
              <a:rPr lang="en-GB" smtClean="0"/>
              <a:t>23/02/2023</a:t>
            </a:fld>
            <a:endParaRPr lang="en-GB"/>
          </a:p>
        </p:txBody>
      </p:sp>
      <p:sp>
        <p:nvSpPr>
          <p:cNvPr id="3" name="Footer Placeholder 2">
            <a:extLst>
              <a:ext uri="{FF2B5EF4-FFF2-40B4-BE49-F238E27FC236}">
                <a16:creationId xmlns:a16="http://schemas.microsoft.com/office/drawing/2014/main" id="{24F54817-E70F-BCCF-C058-B8D5141DA4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62C987-2800-49B2-BB45-1E2573B05703}"/>
              </a:ext>
            </a:extLst>
          </p:cNvPr>
          <p:cNvSpPr>
            <a:spLocks noGrp="1"/>
          </p:cNvSpPr>
          <p:nvPr>
            <p:ph type="sldNum" sz="quarter" idx="12"/>
          </p:nvPr>
        </p:nvSpPr>
        <p:spPr/>
        <p:txBody>
          <a:bodyPr/>
          <a:lstStyle/>
          <a:p>
            <a:fld id="{4AF99C7B-61F6-480D-A65B-72402CC23817}" type="slidenum">
              <a:rPr lang="en-GB" smtClean="0"/>
              <a:t>‹#›</a:t>
            </a:fld>
            <a:endParaRPr lang="en-GB"/>
          </a:p>
        </p:txBody>
      </p:sp>
    </p:spTree>
    <p:extLst>
      <p:ext uri="{BB962C8B-B14F-4D97-AF65-F5344CB8AC3E}">
        <p14:creationId xmlns:p14="http://schemas.microsoft.com/office/powerpoint/2010/main" val="30196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5A2E-5B35-BDEA-635E-D5D37FC7A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0C2234-7F7F-EC58-E864-2BB2186FB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62A7EA-E539-B497-DD8F-162A48ADF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91A998-6597-F4F5-EC67-D611487FAC52}"/>
              </a:ext>
            </a:extLst>
          </p:cNvPr>
          <p:cNvSpPr>
            <a:spLocks noGrp="1"/>
          </p:cNvSpPr>
          <p:nvPr>
            <p:ph type="dt" sz="half" idx="10"/>
          </p:nvPr>
        </p:nvSpPr>
        <p:spPr/>
        <p:txBody>
          <a:bodyPr/>
          <a:lstStyle/>
          <a:p>
            <a:fld id="{2067F1ED-B032-4FBF-8D14-BE4B6B2AEBE0}" type="datetimeFigureOut">
              <a:rPr lang="en-GB" smtClean="0"/>
              <a:t>23/02/2023</a:t>
            </a:fld>
            <a:endParaRPr lang="en-GB"/>
          </a:p>
        </p:txBody>
      </p:sp>
      <p:sp>
        <p:nvSpPr>
          <p:cNvPr id="6" name="Footer Placeholder 5">
            <a:extLst>
              <a:ext uri="{FF2B5EF4-FFF2-40B4-BE49-F238E27FC236}">
                <a16:creationId xmlns:a16="http://schemas.microsoft.com/office/drawing/2014/main" id="{D7A6E486-8853-0C9B-FD4E-8ABA89AB5D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1A95EB-FC22-A6E6-312C-E586D81DDF60}"/>
              </a:ext>
            </a:extLst>
          </p:cNvPr>
          <p:cNvSpPr>
            <a:spLocks noGrp="1"/>
          </p:cNvSpPr>
          <p:nvPr>
            <p:ph type="sldNum" sz="quarter" idx="12"/>
          </p:nvPr>
        </p:nvSpPr>
        <p:spPr/>
        <p:txBody>
          <a:bodyPr/>
          <a:lstStyle/>
          <a:p>
            <a:fld id="{4AF99C7B-61F6-480D-A65B-72402CC23817}" type="slidenum">
              <a:rPr lang="en-GB" smtClean="0"/>
              <a:t>‹#›</a:t>
            </a:fld>
            <a:endParaRPr lang="en-GB"/>
          </a:p>
        </p:txBody>
      </p:sp>
    </p:spTree>
    <p:extLst>
      <p:ext uri="{BB962C8B-B14F-4D97-AF65-F5344CB8AC3E}">
        <p14:creationId xmlns:p14="http://schemas.microsoft.com/office/powerpoint/2010/main" val="319428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126F-68EB-0A1D-6591-817B9618D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07E8EA-1DE8-F861-CC20-FEEAAB100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287892-BA7F-9662-8E9B-FC40A6F21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74A276-DF7C-63D2-DF6B-EB6073A481E9}"/>
              </a:ext>
            </a:extLst>
          </p:cNvPr>
          <p:cNvSpPr>
            <a:spLocks noGrp="1"/>
          </p:cNvSpPr>
          <p:nvPr>
            <p:ph type="dt" sz="half" idx="10"/>
          </p:nvPr>
        </p:nvSpPr>
        <p:spPr/>
        <p:txBody>
          <a:bodyPr/>
          <a:lstStyle/>
          <a:p>
            <a:fld id="{2067F1ED-B032-4FBF-8D14-BE4B6B2AEBE0}" type="datetimeFigureOut">
              <a:rPr lang="en-GB" smtClean="0"/>
              <a:t>23/02/2023</a:t>
            </a:fld>
            <a:endParaRPr lang="en-GB"/>
          </a:p>
        </p:txBody>
      </p:sp>
      <p:sp>
        <p:nvSpPr>
          <p:cNvPr id="6" name="Footer Placeholder 5">
            <a:extLst>
              <a:ext uri="{FF2B5EF4-FFF2-40B4-BE49-F238E27FC236}">
                <a16:creationId xmlns:a16="http://schemas.microsoft.com/office/drawing/2014/main" id="{CF63F961-4606-800C-D6E1-B3A8536757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B3234-EADC-EA24-402D-A786F53C46BA}"/>
              </a:ext>
            </a:extLst>
          </p:cNvPr>
          <p:cNvSpPr>
            <a:spLocks noGrp="1"/>
          </p:cNvSpPr>
          <p:nvPr>
            <p:ph type="sldNum" sz="quarter" idx="12"/>
          </p:nvPr>
        </p:nvSpPr>
        <p:spPr/>
        <p:txBody>
          <a:bodyPr/>
          <a:lstStyle/>
          <a:p>
            <a:fld id="{4AF99C7B-61F6-480D-A65B-72402CC23817}" type="slidenum">
              <a:rPr lang="en-GB" smtClean="0"/>
              <a:t>‹#›</a:t>
            </a:fld>
            <a:endParaRPr lang="en-GB"/>
          </a:p>
        </p:txBody>
      </p:sp>
    </p:spTree>
    <p:extLst>
      <p:ext uri="{BB962C8B-B14F-4D97-AF65-F5344CB8AC3E}">
        <p14:creationId xmlns:p14="http://schemas.microsoft.com/office/powerpoint/2010/main" val="404718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8B363-04BF-625F-53BF-134D0CC968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8B95B9-1723-09E7-334C-B2621AAB10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009C9A-5CFA-5EAB-4845-1CB5A2C98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7F1ED-B032-4FBF-8D14-BE4B6B2AEBE0}" type="datetimeFigureOut">
              <a:rPr lang="en-GB" smtClean="0"/>
              <a:t>23/02/2023</a:t>
            </a:fld>
            <a:endParaRPr lang="en-GB"/>
          </a:p>
        </p:txBody>
      </p:sp>
      <p:sp>
        <p:nvSpPr>
          <p:cNvPr id="5" name="Footer Placeholder 4">
            <a:extLst>
              <a:ext uri="{FF2B5EF4-FFF2-40B4-BE49-F238E27FC236}">
                <a16:creationId xmlns:a16="http://schemas.microsoft.com/office/drawing/2014/main" id="{49575FED-35C7-1108-527D-6440FA342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66B079-935C-129E-10E7-1C5FCD3FD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99C7B-61F6-480D-A65B-72402CC23817}" type="slidenum">
              <a:rPr lang="en-GB" smtClean="0"/>
              <a:t>‹#›</a:t>
            </a:fld>
            <a:endParaRPr lang="en-GB"/>
          </a:p>
        </p:txBody>
      </p:sp>
    </p:spTree>
    <p:extLst>
      <p:ext uri="{BB962C8B-B14F-4D97-AF65-F5344CB8AC3E}">
        <p14:creationId xmlns:p14="http://schemas.microsoft.com/office/powerpoint/2010/main" val="2939687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4.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xml"/><Relationship Id="rId5" Type="http://schemas.openxmlformats.org/officeDocument/2006/relationships/image" Target="../media/image10.gif"/><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E1ED48-8060-7021-3D16-C0AC244B131B}"/>
              </a:ext>
            </a:extLst>
          </p:cNvPr>
          <p:cNvSpPr>
            <a:spLocks noGrp="1"/>
          </p:cNvSpPr>
          <p:nvPr>
            <p:ph type="ctrTitle"/>
          </p:nvPr>
        </p:nvSpPr>
        <p:spPr>
          <a:xfrm>
            <a:off x="795342" y="637953"/>
            <a:ext cx="8272458" cy="3189507"/>
          </a:xfrm>
        </p:spPr>
        <p:txBody>
          <a:bodyPr>
            <a:normAutofit/>
          </a:bodyPr>
          <a:lstStyle/>
          <a:p>
            <a:pPr algn="l"/>
            <a:r>
              <a:rPr lang="en-GB" sz="8000">
                <a:solidFill>
                  <a:srgbClr val="FFFFFF"/>
                </a:solidFill>
              </a:rPr>
              <a:t>The Rules of Rugby</a:t>
            </a:r>
          </a:p>
        </p:txBody>
      </p:sp>
      <p:sp>
        <p:nvSpPr>
          <p:cNvPr id="40"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2595FE1F-D523-E77E-06CF-60F780EAEF08}"/>
              </a:ext>
            </a:extLst>
          </p:cNvPr>
          <p:cNvSpPr>
            <a:spLocks noGrp="1"/>
          </p:cNvSpPr>
          <p:nvPr>
            <p:ph type="subTitle" idx="1"/>
          </p:nvPr>
        </p:nvSpPr>
        <p:spPr>
          <a:xfrm>
            <a:off x="795342" y="4377268"/>
            <a:ext cx="7970903" cy="1280582"/>
          </a:xfrm>
        </p:spPr>
        <p:txBody>
          <a:bodyPr anchor="t">
            <a:normAutofit/>
          </a:bodyPr>
          <a:lstStyle/>
          <a:p>
            <a:pPr algn="l"/>
            <a:r>
              <a:rPr lang="en-GB" sz="3200">
                <a:solidFill>
                  <a:srgbClr val="FEFFFF"/>
                </a:solidFill>
              </a:rPr>
              <a:t>H.E.</a:t>
            </a:r>
          </a:p>
        </p:txBody>
      </p:sp>
      <p:sp>
        <p:nvSpPr>
          <p:cNvPr id="46"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2053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descr="Map&#10;&#10;Description automatically generated with low confidence">
            <a:extLst>
              <a:ext uri="{FF2B5EF4-FFF2-40B4-BE49-F238E27FC236}">
                <a16:creationId xmlns:a16="http://schemas.microsoft.com/office/drawing/2014/main" id="{EA880895-1E67-E701-ADAC-5383A7BA7C78}"/>
              </a:ext>
            </a:extLst>
          </p:cNvPr>
          <p:cNvPicPr>
            <a:picLocks noChangeAspect="1"/>
          </p:cNvPicPr>
          <p:nvPr/>
        </p:nvPicPr>
        <p:blipFill rotWithShape="1">
          <a:blip r:embed="rId2">
            <a:extLst>
              <a:ext uri="{28A0092B-C50C-407E-A947-70E740481C1C}">
                <a14:useLocalDpi xmlns:a14="http://schemas.microsoft.com/office/drawing/2010/main" val="0"/>
              </a:ext>
            </a:extLst>
          </a:blip>
          <a:srcRect l="9568" t="4915" r="32402" b="31831"/>
          <a:stretch/>
        </p:blipFill>
        <p:spPr>
          <a:xfrm>
            <a:off x="6019800" y="3855404"/>
            <a:ext cx="2604624" cy="2193800"/>
          </a:xfrm>
          <a:prstGeom prst="rect">
            <a:avLst/>
          </a:prstGeom>
        </p:spPr>
      </p:pic>
      <p:sp>
        <p:nvSpPr>
          <p:cNvPr id="9" name="Title 1">
            <a:extLst>
              <a:ext uri="{FF2B5EF4-FFF2-40B4-BE49-F238E27FC236}">
                <a16:creationId xmlns:a16="http://schemas.microsoft.com/office/drawing/2014/main" id="{11C6382F-FB2B-8E9F-230D-C84425239FC4}"/>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Scrummaging</a:t>
            </a:r>
          </a:p>
        </p:txBody>
      </p:sp>
      <p:sp>
        <p:nvSpPr>
          <p:cNvPr id="3" name="Content Placeholder 2">
            <a:extLst>
              <a:ext uri="{FF2B5EF4-FFF2-40B4-BE49-F238E27FC236}">
                <a16:creationId xmlns:a16="http://schemas.microsoft.com/office/drawing/2014/main" id="{C1B20EF0-8DD6-1A70-EC85-17F9866AA695}"/>
              </a:ext>
            </a:extLst>
          </p:cNvPr>
          <p:cNvSpPr>
            <a:spLocks noGrp="1"/>
          </p:cNvSpPr>
          <p:nvPr>
            <p:ph sz="half" idx="1"/>
          </p:nvPr>
        </p:nvSpPr>
        <p:spPr/>
        <p:txBody>
          <a:bodyPr>
            <a:normAutofit lnSpcReduction="10000"/>
          </a:bodyPr>
          <a:lstStyle/>
          <a:p>
            <a:r>
              <a:rPr lang="en-US" dirty="0"/>
              <a:t>Reasons for a scrum:</a:t>
            </a:r>
          </a:p>
          <a:p>
            <a:pPr lvl="1"/>
            <a:r>
              <a:rPr lang="en-US" sz="2000" dirty="0"/>
              <a:t>The ball has been knocked on</a:t>
            </a:r>
          </a:p>
          <a:p>
            <a:pPr lvl="1"/>
            <a:r>
              <a:rPr lang="en-US" sz="2000" dirty="0"/>
              <a:t>The ball has gone forward</a:t>
            </a:r>
          </a:p>
          <a:p>
            <a:pPr lvl="1"/>
            <a:r>
              <a:rPr lang="en-US" sz="2000" dirty="0"/>
              <a:t>Accidental offside</a:t>
            </a:r>
          </a:p>
          <a:p>
            <a:pPr lvl="1"/>
            <a:r>
              <a:rPr lang="en-US" sz="2000" dirty="0"/>
              <a:t>The ball has not come out from a ruck or maul</a:t>
            </a:r>
            <a:endParaRPr lang="en-GB" sz="2000" dirty="0"/>
          </a:p>
          <a:p>
            <a:r>
              <a:rPr lang="en-GB" dirty="0"/>
              <a:t>Usually this involves the eight forwards.</a:t>
            </a:r>
          </a:p>
          <a:p>
            <a:r>
              <a:rPr lang="en-GB" dirty="0"/>
              <a:t>The front row must keep their bind. You are not allowed to break from the scrum before the ball is out.</a:t>
            </a:r>
          </a:p>
        </p:txBody>
      </p:sp>
      <p:pic>
        <p:nvPicPr>
          <p:cNvPr id="7" name="Picture 6" descr="A picture containing grass, outdoor, sport&#10;&#10;Description automatically generated">
            <a:extLst>
              <a:ext uri="{FF2B5EF4-FFF2-40B4-BE49-F238E27FC236}">
                <a16:creationId xmlns:a16="http://schemas.microsoft.com/office/drawing/2014/main" id="{028CB501-565C-7DA5-AAA2-2A11591FE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480" y="597690"/>
            <a:ext cx="5654040" cy="3003709"/>
          </a:xfrm>
          <a:prstGeom prst="rect">
            <a:avLst/>
          </a:prstGeom>
        </p:spPr>
      </p:pic>
      <p:pic>
        <p:nvPicPr>
          <p:cNvPr id="10" name="Picture 9" descr="A group of men in a rugby match&#10;&#10;Description automatically generated with low confidence">
            <a:extLst>
              <a:ext uri="{FF2B5EF4-FFF2-40B4-BE49-F238E27FC236}">
                <a16:creationId xmlns:a16="http://schemas.microsoft.com/office/drawing/2014/main" id="{53217B27-6DB4-EB36-FF3E-1AC04510D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4596" y="3855404"/>
            <a:ext cx="3152924" cy="2189797"/>
          </a:xfrm>
          <a:prstGeom prst="rect">
            <a:avLst/>
          </a:prstGeom>
        </p:spPr>
      </p:pic>
    </p:spTree>
    <p:extLst>
      <p:ext uri="{BB962C8B-B14F-4D97-AF65-F5344CB8AC3E}">
        <p14:creationId xmlns:p14="http://schemas.microsoft.com/office/powerpoint/2010/main" val="2306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C6382F-FB2B-8E9F-230D-C84425239FC4}"/>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Line-out</a:t>
            </a:r>
          </a:p>
        </p:txBody>
      </p:sp>
      <p:sp>
        <p:nvSpPr>
          <p:cNvPr id="3" name="Content Placeholder 2">
            <a:extLst>
              <a:ext uri="{FF2B5EF4-FFF2-40B4-BE49-F238E27FC236}">
                <a16:creationId xmlns:a16="http://schemas.microsoft.com/office/drawing/2014/main" id="{9BBF6066-1496-F591-A4F2-96ED3262812B}"/>
              </a:ext>
            </a:extLst>
          </p:cNvPr>
          <p:cNvSpPr>
            <a:spLocks noGrp="1"/>
          </p:cNvSpPr>
          <p:nvPr>
            <p:ph sz="half" idx="1"/>
          </p:nvPr>
        </p:nvSpPr>
        <p:spPr/>
        <p:txBody>
          <a:bodyPr>
            <a:normAutofit fontScale="92500" lnSpcReduction="10000"/>
          </a:bodyPr>
          <a:lstStyle/>
          <a:p>
            <a:pPr marL="0" indent="0">
              <a:buNone/>
            </a:pPr>
            <a:r>
              <a:rPr lang="en-GB" dirty="0"/>
              <a:t>Rules of the line-out:</a:t>
            </a:r>
          </a:p>
          <a:p>
            <a:pPr lvl="1"/>
            <a:r>
              <a:rPr lang="en-US" dirty="0"/>
              <a:t>The ball must be thrown straight</a:t>
            </a:r>
          </a:p>
          <a:p>
            <a:pPr lvl="1"/>
            <a:r>
              <a:rPr lang="en-US" dirty="0"/>
              <a:t>All players not in the line-out must be 10m behind the last man in the line</a:t>
            </a:r>
          </a:p>
          <a:p>
            <a:pPr lvl="1"/>
            <a:r>
              <a:rPr lang="en-US" dirty="0"/>
              <a:t>No player can use a one of the opposition to use as support when they are jumping</a:t>
            </a:r>
          </a:p>
          <a:p>
            <a:pPr lvl="1"/>
            <a:r>
              <a:rPr lang="en-US" dirty="0"/>
              <a:t>No player is allowed to push, charge or hold another player in the line-out</a:t>
            </a:r>
          </a:p>
          <a:p>
            <a:pPr lvl="1"/>
            <a:r>
              <a:rPr lang="en-US" dirty="0"/>
              <a:t>No player can be lifted before the ball is thrown</a:t>
            </a:r>
          </a:p>
          <a:p>
            <a:pPr lvl="1"/>
            <a:r>
              <a:rPr lang="en-US" dirty="0"/>
              <a:t>No jumper can use the outside of their arm to catch or deflect the ball</a:t>
            </a:r>
            <a:endParaRPr lang="en-GB" dirty="0"/>
          </a:p>
        </p:txBody>
      </p:sp>
      <p:pic>
        <p:nvPicPr>
          <p:cNvPr id="6" name="Content Placeholder 5" descr="A group of women playing rugby&#10;&#10;Description automatically generated with medium confidence">
            <a:extLst>
              <a:ext uri="{FF2B5EF4-FFF2-40B4-BE49-F238E27FC236}">
                <a16:creationId xmlns:a16="http://schemas.microsoft.com/office/drawing/2014/main" id="{D48C0036-420E-9107-1C42-030DABB467C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4760" y="1825625"/>
            <a:ext cx="5181600" cy="3985846"/>
          </a:xfrm>
        </p:spPr>
      </p:pic>
    </p:spTree>
    <p:extLst>
      <p:ext uri="{BB962C8B-B14F-4D97-AF65-F5344CB8AC3E}">
        <p14:creationId xmlns:p14="http://schemas.microsoft.com/office/powerpoint/2010/main" val="367673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C6382F-FB2B-8E9F-230D-C84425239FC4}"/>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Where is the line-out?</a:t>
            </a:r>
          </a:p>
        </p:txBody>
      </p:sp>
      <p:pic>
        <p:nvPicPr>
          <p:cNvPr id="6" name="Content Placeholder 5" descr="Map&#10;&#10;Description automatically generated">
            <a:extLst>
              <a:ext uri="{FF2B5EF4-FFF2-40B4-BE49-F238E27FC236}">
                <a16:creationId xmlns:a16="http://schemas.microsoft.com/office/drawing/2014/main" id="{2A48CFB4-173F-6748-87C3-C7529CF8CDC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6679" y="2564924"/>
            <a:ext cx="5181600" cy="3929380"/>
          </a:xfrm>
        </p:spPr>
      </p:pic>
      <p:pic>
        <p:nvPicPr>
          <p:cNvPr id="8" name="Content Placeholder 7" descr="Map&#10;&#10;Description automatically generated">
            <a:extLst>
              <a:ext uri="{FF2B5EF4-FFF2-40B4-BE49-F238E27FC236}">
                <a16:creationId xmlns:a16="http://schemas.microsoft.com/office/drawing/2014/main" id="{9B822C27-DC12-EA35-B7DF-BF2151FF6F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3723" y="2564924"/>
            <a:ext cx="5327973" cy="3929380"/>
          </a:xfrm>
        </p:spPr>
      </p:pic>
      <p:sp>
        <p:nvSpPr>
          <p:cNvPr id="10" name="TextBox 9">
            <a:extLst>
              <a:ext uri="{FF2B5EF4-FFF2-40B4-BE49-F238E27FC236}">
                <a16:creationId xmlns:a16="http://schemas.microsoft.com/office/drawing/2014/main" id="{AB506C12-A96F-06A2-767F-F915DFDF2D9B}"/>
              </a:ext>
            </a:extLst>
          </p:cNvPr>
          <p:cNvSpPr txBox="1"/>
          <p:nvPr/>
        </p:nvSpPr>
        <p:spPr>
          <a:xfrm>
            <a:off x="2314959" y="1988490"/>
            <a:ext cx="2225040" cy="461665"/>
          </a:xfrm>
          <a:prstGeom prst="rect">
            <a:avLst/>
          </a:prstGeom>
          <a:noFill/>
        </p:spPr>
        <p:txBody>
          <a:bodyPr wrap="square" rtlCol="0">
            <a:spAutoFit/>
          </a:bodyPr>
          <a:lstStyle/>
          <a:p>
            <a:r>
              <a:rPr lang="en-GB" sz="2400" b="1" dirty="0"/>
              <a:t>Gain In Ground</a:t>
            </a:r>
          </a:p>
        </p:txBody>
      </p:sp>
      <p:sp>
        <p:nvSpPr>
          <p:cNvPr id="11" name="TextBox 10">
            <a:extLst>
              <a:ext uri="{FF2B5EF4-FFF2-40B4-BE49-F238E27FC236}">
                <a16:creationId xmlns:a16="http://schemas.microsoft.com/office/drawing/2014/main" id="{38EDF2F2-26B6-9AC5-9AAB-2F4FFA01CEBE}"/>
              </a:ext>
            </a:extLst>
          </p:cNvPr>
          <p:cNvSpPr txBox="1"/>
          <p:nvPr/>
        </p:nvSpPr>
        <p:spPr>
          <a:xfrm>
            <a:off x="7462823" y="1988548"/>
            <a:ext cx="2749771" cy="461665"/>
          </a:xfrm>
          <a:prstGeom prst="rect">
            <a:avLst/>
          </a:prstGeom>
          <a:noFill/>
        </p:spPr>
        <p:txBody>
          <a:bodyPr wrap="square" rtlCol="0">
            <a:spAutoFit/>
          </a:bodyPr>
          <a:lstStyle/>
          <a:p>
            <a:r>
              <a:rPr lang="en-GB" sz="2400" b="1" dirty="0"/>
              <a:t>No Gain In Ground</a:t>
            </a:r>
          </a:p>
        </p:txBody>
      </p:sp>
    </p:spTree>
    <p:extLst>
      <p:ext uri="{BB962C8B-B14F-4D97-AF65-F5344CB8AC3E}">
        <p14:creationId xmlns:p14="http://schemas.microsoft.com/office/powerpoint/2010/main" val="345514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C6382F-FB2B-8E9F-230D-C84425239FC4}"/>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Tackling</a:t>
            </a:r>
          </a:p>
        </p:txBody>
      </p:sp>
      <p:sp>
        <p:nvSpPr>
          <p:cNvPr id="3" name="Content Placeholder 2">
            <a:extLst>
              <a:ext uri="{FF2B5EF4-FFF2-40B4-BE49-F238E27FC236}">
                <a16:creationId xmlns:a16="http://schemas.microsoft.com/office/drawing/2014/main" id="{6EBB1973-8666-6D02-2C27-556A04089D39}"/>
              </a:ext>
            </a:extLst>
          </p:cNvPr>
          <p:cNvSpPr>
            <a:spLocks noGrp="1"/>
          </p:cNvSpPr>
          <p:nvPr>
            <p:ph sz="half" idx="1"/>
          </p:nvPr>
        </p:nvSpPr>
        <p:spPr>
          <a:xfrm>
            <a:off x="836679" y="2098639"/>
            <a:ext cx="5181600" cy="4351338"/>
          </a:xfrm>
        </p:spPr>
        <p:txBody>
          <a:bodyPr>
            <a:noAutofit/>
          </a:bodyPr>
          <a:lstStyle/>
          <a:p>
            <a:r>
              <a:rPr lang="en-US" sz="2000" dirty="0"/>
              <a:t>When you tackle an opponent, you cannot make contact above the shoulders. This is for safety reasons.</a:t>
            </a:r>
          </a:p>
          <a:p>
            <a:r>
              <a:rPr lang="en-US" sz="2000" dirty="0"/>
              <a:t>Once a player in possession of the ball has been brought to ground by a tackler, they must release the ball immediately.</a:t>
            </a:r>
          </a:p>
          <a:p>
            <a:r>
              <a:rPr lang="en-US" sz="2000" dirty="0"/>
              <a:t>The tackler must release the player they have just brought down and roll away from them and the ball.</a:t>
            </a:r>
          </a:p>
          <a:p>
            <a:r>
              <a:rPr lang="en-US" sz="2000" dirty="0"/>
              <a:t>The same is true for the player who has been tackled. If they do not release the ball immediately and roll away from it, they will concede a penalty.</a:t>
            </a:r>
            <a:endParaRPr lang="en-GB" sz="2000" dirty="0"/>
          </a:p>
        </p:txBody>
      </p:sp>
      <p:pic>
        <p:nvPicPr>
          <p:cNvPr id="6" name="Content Placeholder 5" descr="A group of men playing rugby&#10;&#10;Description automatically generated with medium confidence">
            <a:extLst>
              <a:ext uri="{FF2B5EF4-FFF2-40B4-BE49-F238E27FC236}">
                <a16:creationId xmlns:a16="http://schemas.microsoft.com/office/drawing/2014/main" id="{AF590550-B9F4-1515-436C-262D84394F2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5080" y="2098639"/>
            <a:ext cx="5181600" cy="3520830"/>
          </a:xfrm>
        </p:spPr>
      </p:pic>
    </p:spTree>
    <p:extLst>
      <p:ext uri="{BB962C8B-B14F-4D97-AF65-F5344CB8AC3E}">
        <p14:creationId xmlns:p14="http://schemas.microsoft.com/office/powerpoint/2010/main" val="238749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C6382F-FB2B-8E9F-230D-C84425239FC4}"/>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Rucks</a:t>
            </a:r>
          </a:p>
        </p:txBody>
      </p:sp>
      <p:sp>
        <p:nvSpPr>
          <p:cNvPr id="3" name="Content Placeholder 2">
            <a:extLst>
              <a:ext uri="{FF2B5EF4-FFF2-40B4-BE49-F238E27FC236}">
                <a16:creationId xmlns:a16="http://schemas.microsoft.com/office/drawing/2014/main" id="{4C9B8674-93CB-82C6-935E-451E05CC0D24}"/>
              </a:ext>
            </a:extLst>
          </p:cNvPr>
          <p:cNvSpPr>
            <a:spLocks noGrp="1"/>
          </p:cNvSpPr>
          <p:nvPr>
            <p:ph sz="half" idx="1"/>
          </p:nvPr>
        </p:nvSpPr>
        <p:spPr/>
        <p:txBody>
          <a:bodyPr>
            <a:normAutofit fontScale="85000" lnSpcReduction="10000"/>
          </a:bodyPr>
          <a:lstStyle/>
          <a:p>
            <a:r>
              <a:rPr lang="en-US" dirty="0"/>
              <a:t>To gain possession, both sides must try to drive over the ball to make it available for their team-mates.</a:t>
            </a:r>
            <a:endParaRPr lang="en-GB" dirty="0"/>
          </a:p>
          <a:p>
            <a:r>
              <a:rPr lang="en-GB" dirty="0"/>
              <a:t>Rules of the ruck:</a:t>
            </a:r>
          </a:p>
          <a:p>
            <a:pPr lvl="1"/>
            <a:r>
              <a:rPr lang="en-US" dirty="0"/>
              <a:t>None of the tackler's team-mates can attempt to handle or pick up the ball once the ruck has formed.</a:t>
            </a:r>
          </a:p>
          <a:p>
            <a:pPr lvl="1"/>
            <a:r>
              <a:rPr lang="en-US" dirty="0"/>
              <a:t>Team-mates of the tackled player can use their hands, but only if they are on their feet.</a:t>
            </a:r>
          </a:p>
          <a:p>
            <a:pPr lvl="1"/>
            <a:r>
              <a:rPr lang="en-US" dirty="0"/>
              <a:t>All players must join the ruck from behind the 'hindmost' foot of the last player.</a:t>
            </a:r>
          </a:p>
          <a:p>
            <a:pPr lvl="1"/>
            <a:r>
              <a:rPr lang="en-US" dirty="0"/>
              <a:t>They must bind with one arm round a team-mate at the very back of the ruck.</a:t>
            </a:r>
            <a:endParaRPr lang="en-GB" dirty="0"/>
          </a:p>
        </p:txBody>
      </p:sp>
      <p:pic>
        <p:nvPicPr>
          <p:cNvPr id="6" name="Content Placeholder 5" descr="A group of men playing rugby&#10;&#10;Description automatically generated with medium confidence">
            <a:extLst>
              <a:ext uri="{FF2B5EF4-FFF2-40B4-BE49-F238E27FC236}">
                <a16:creationId xmlns:a16="http://schemas.microsoft.com/office/drawing/2014/main" id="{D4B55734-52CC-6262-74E0-08124F43DA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4280" y="2099804"/>
            <a:ext cx="5181600" cy="3457540"/>
          </a:xfrm>
        </p:spPr>
      </p:pic>
    </p:spTree>
    <p:extLst>
      <p:ext uri="{BB962C8B-B14F-4D97-AF65-F5344CB8AC3E}">
        <p14:creationId xmlns:p14="http://schemas.microsoft.com/office/powerpoint/2010/main" val="296884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C6382F-FB2B-8E9F-230D-C84425239FC4}"/>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Maul</a:t>
            </a:r>
          </a:p>
        </p:txBody>
      </p:sp>
      <p:sp>
        <p:nvSpPr>
          <p:cNvPr id="3" name="Content Placeholder 2">
            <a:extLst>
              <a:ext uri="{FF2B5EF4-FFF2-40B4-BE49-F238E27FC236}">
                <a16:creationId xmlns:a16="http://schemas.microsoft.com/office/drawing/2014/main" id="{09632053-5720-4607-7029-D7FAE0472D1C}"/>
              </a:ext>
            </a:extLst>
          </p:cNvPr>
          <p:cNvSpPr>
            <a:spLocks noGrp="1"/>
          </p:cNvSpPr>
          <p:nvPr>
            <p:ph sz="half" idx="1"/>
          </p:nvPr>
        </p:nvSpPr>
        <p:spPr>
          <a:xfrm>
            <a:off x="836679" y="1988185"/>
            <a:ext cx="5181600" cy="4351338"/>
          </a:xfrm>
        </p:spPr>
        <p:txBody>
          <a:bodyPr>
            <a:normAutofit fontScale="92500" lnSpcReduction="10000"/>
          </a:bodyPr>
          <a:lstStyle/>
          <a:p>
            <a:r>
              <a:rPr lang="en-US" dirty="0"/>
              <a:t>What makes the maul different to the ruck is that the ball is not on the ground but in hand.</a:t>
            </a:r>
          </a:p>
          <a:p>
            <a:r>
              <a:rPr lang="en-US" dirty="0"/>
              <a:t>But like the ruck, the offside line is the "hindmost" foot of the last team-mate bound to the maul.</a:t>
            </a:r>
          </a:p>
          <a:p>
            <a:r>
              <a:rPr lang="en-US" dirty="0"/>
              <a:t>If the maul stops moving forwards the referee will often shout "use it or lose it" to the team in possession.</a:t>
            </a:r>
          </a:p>
          <a:p>
            <a:r>
              <a:rPr lang="en-US" dirty="0"/>
              <a:t>This means they must pass the ball within a five-second time period.</a:t>
            </a:r>
            <a:endParaRPr lang="en-GB" dirty="0"/>
          </a:p>
        </p:txBody>
      </p:sp>
      <p:pic>
        <p:nvPicPr>
          <p:cNvPr id="6" name="Content Placeholder 5" descr="A group of men playing rugby&#10;&#10;Description automatically generated with medium confidence">
            <a:extLst>
              <a:ext uri="{FF2B5EF4-FFF2-40B4-BE49-F238E27FC236}">
                <a16:creationId xmlns:a16="http://schemas.microsoft.com/office/drawing/2014/main" id="{FA6055D2-8612-0C37-D002-871B804967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2219323"/>
            <a:ext cx="5758748" cy="3239296"/>
          </a:xfrm>
        </p:spPr>
      </p:pic>
    </p:spTree>
    <p:extLst>
      <p:ext uri="{BB962C8B-B14F-4D97-AF65-F5344CB8AC3E}">
        <p14:creationId xmlns:p14="http://schemas.microsoft.com/office/powerpoint/2010/main" val="286758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C6382F-FB2B-8E9F-230D-C84425239FC4}"/>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Offside</a:t>
            </a:r>
          </a:p>
        </p:txBody>
      </p:sp>
      <p:grpSp>
        <p:nvGrpSpPr>
          <p:cNvPr id="19" name="Group 18">
            <a:extLst>
              <a:ext uri="{FF2B5EF4-FFF2-40B4-BE49-F238E27FC236}">
                <a16:creationId xmlns:a16="http://schemas.microsoft.com/office/drawing/2014/main" id="{23D31BB9-5A29-0372-7798-D10A43AFB881}"/>
              </a:ext>
            </a:extLst>
          </p:cNvPr>
          <p:cNvGrpSpPr/>
          <p:nvPr/>
        </p:nvGrpSpPr>
        <p:grpSpPr>
          <a:xfrm>
            <a:off x="1340862" y="1915720"/>
            <a:ext cx="9510276" cy="4463342"/>
            <a:chOff x="1894553" y="1986840"/>
            <a:chExt cx="9510276" cy="4463342"/>
          </a:xfrm>
        </p:grpSpPr>
        <p:pic>
          <p:nvPicPr>
            <p:cNvPr id="10" name="Picture 9" descr="Diagram&#10;&#10;Description automatically generated">
              <a:extLst>
                <a:ext uri="{FF2B5EF4-FFF2-40B4-BE49-F238E27FC236}">
                  <a16:creationId xmlns:a16="http://schemas.microsoft.com/office/drawing/2014/main" id="{8E70F6FD-5328-A15E-448C-D7BFAEF3F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635" y="4316582"/>
              <a:ext cx="2838450" cy="2133600"/>
            </a:xfrm>
            <a:prstGeom prst="rect">
              <a:avLst/>
            </a:prstGeom>
          </p:spPr>
        </p:pic>
        <p:pic>
          <p:nvPicPr>
            <p:cNvPr id="12" name="Picture 11" descr="Diagram, map&#10;&#10;Description automatically generated">
              <a:extLst>
                <a:ext uri="{FF2B5EF4-FFF2-40B4-BE49-F238E27FC236}">
                  <a16:creationId xmlns:a16="http://schemas.microsoft.com/office/drawing/2014/main" id="{D0EF73AF-B136-A663-7996-E5E0C68C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055" y="4316582"/>
              <a:ext cx="2838450" cy="2133600"/>
            </a:xfrm>
            <a:prstGeom prst="rect">
              <a:avLst/>
            </a:prstGeom>
          </p:spPr>
        </p:pic>
        <p:pic>
          <p:nvPicPr>
            <p:cNvPr id="14" name="Picture 13" descr="Diagram&#10;&#10;Description automatically generated">
              <a:extLst>
                <a:ext uri="{FF2B5EF4-FFF2-40B4-BE49-F238E27FC236}">
                  <a16:creationId xmlns:a16="http://schemas.microsoft.com/office/drawing/2014/main" id="{2CF398AE-0726-A4DF-2B4E-D90C533B0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6379" y="1986840"/>
              <a:ext cx="2838450" cy="2133600"/>
            </a:xfrm>
            <a:prstGeom prst="rect">
              <a:avLst/>
            </a:prstGeom>
          </p:spPr>
        </p:pic>
        <p:pic>
          <p:nvPicPr>
            <p:cNvPr id="16" name="Picture 15" descr="Diagram&#10;&#10;Description automatically generated">
              <a:extLst>
                <a:ext uri="{FF2B5EF4-FFF2-40B4-BE49-F238E27FC236}">
                  <a16:creationId xmlns:a16="http://schemas.microsoft.com/office/drawing/2014/main" id="{F84A9401-D1A0-29A1-1FEF-5431313F07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0466" y="1986840"/>
              <a:ext cx="2838450" cy="2133600"/>
            </a:xfrm>
            <a:prstGeom prst="rect">
              <a:avLst/>
            </a:prstGeom>
          </p:spPr>
        </p:pic>
        <p:pic>
          <p:nvPicPr>
            <p:cNvPr id="18" name="Picture 17" descr="Diagram&#10;&#10;Description automatically generated">
              <a:extLst>
                <a:ext uri="{FF2B5EF4-FFF2-40B4-BE49-F238E27FC236}">
                  <a16:creationId xmlns:a16="http://schemas.microsoft.com/office/drawing/2014/main" id="{3B43D0FD-5ACC-91EF-5550-DABFD9FBA8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4553" y="1986840"/>
              <a:ext cx="2838450" cy="2133600"/>
            </a:xfrm>
            <a:prstGeom prst="rect">
              <a:avLst/>
            </a:prstGeom>
          </p:spPr>
        </p:pic>
      </p:grpSp>
    </p:spTree>
    <p:extLst>
      <p:ext uri="{BB962C8B-B14F-4D97-AF65-F5344CB8AC3E}">
        <p14:creationId xmlns:p14="http://schemas.microsoft.com/office/powerpoint/2010/main" val="233689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C6382F-FB2B-8E9F-230D-C84425239FC4}"/>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Weird Other Stuff</a:t>
            </a:r>
          </a:p>
        </p:txBody>
      </p:sp>
      <p:sp>
        <p:nvSpPr>
          <p:cNvPr id="3" name="Content Placeholder 2">
            <a:extLst>
              <a:ext uri="{FF2B5EF4-FFF2-40B4-BE49-F238E27FC236}">
                <a16:creationId xmlns:a16="http://schemas.microsoft.com/office/drawing/2014/main" id="{7F3FE0BD-9F66-CCA2-351A-019D3D40996C}"/>
              </a:ext>
            </a:extLst>
          </p:cNvPr>
          <p:cNvSpPr>
            <a:spLocks noGrp="1"/>
          </p:cNvSpPr>
          <p:nvPr>
            <p:ph sz="half" idx="1"/>
          </p:nvPr>
        </p:nvSpPr>
        <p:spPr>
          <a:xfrm>
            <a:off x="1386840" y="2333625"/>
            <a:ext cx="2951480" cy="2705735"/>
          </a:xfrm>
        </p:spPr>
        <p:txBody>
          <a:bodyPr/>
          <a:lstStyle/>
          <a:p>
            <a:r>
              <a:rPr lang="en-GB" dirty="0"/>
              <a:t>Drop-outs</a:t>
            </a:r>
          </a:p>
          <a:p>
            <a:r>
              <a:rPr lang="en-GB" dirty="0"/>
              <a:t>5-metre scrum</a:t>
            </a:r>
          </a:p>
          <a:p>
            <a:r>
              <a:rPr lang="en-GB" dirty="0"/>
              <a:t>Mark</a:t>
            </a:r>
          </a:p>
          <a:p>
            <a:r>
              <a:rPr lang="en-GB" dirty="0"/>
              <a:t>Cards</a:t>
            </a:r>
          </a:p>
        </p:txBody>
      </p:sp>
      <p:pic>
        <p:nvPicPr>
          <p:cNvPr id="6" name="Content Placeholder 5" descr="Chart&#10;&#10;Description automatically generated">
            <a:extLst>
              <a:ext uri="{FF2B5EF4-FFF2-40B4-BE49-F238E27FC236}">
                <a16:creationId xmlns:a16="http://schemas.microsoft.com/office/drawing/2014/main" id="{726E51B5-7071-099D-0C0A-9A313FE089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4786" y="1218274"/>
            <a:ext cx="5238809" cy="4832802"/>
          </a:xfrm>
        </p:spPr>
      </p:pic>
    </p:spTree>
    <p:extLst>
      <p:ext uri="{BB962C8B-B14F-4D97-AF65-F5344CB8AC3E}">
        <p14:creationId xmlns:p14="http://schemas.microsoft.com/office/powerpoint/2010/main" val="167637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C6382F-FB2B-8E9F-230D-C84425239FC4}"/>
              </a:ext>
            </a:extLst>
          </p:cNvPr>
          <p:cNvSpPr txBox="1">
            <a:spLocks/>
          </p:cNvSpPr>
          <p:nvPr/>
        </p:nvSpPr>
        <p:spPr>
          <a:xfrm>
            <a:off x="836678" y="723898"/>
            <a:ext cx="7098281"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Weird Rugby Terms</a:t>
            </a:r>
          </a:p>
        </p:txBody>
      </p:sp>
      <p:sp>
        <p:nvSpPr>
          <p:cNvPr id="4" name="Content Placeholder 3">
            <a:extLst>
              <a:ext uri="{FF2B5EF4-FFF2-40B4-BE49-F238E27FC236}">
                <a16:creationId xmlns:a16="http://schemas.microsoft.com/office/drawing/2014/main" id="{490C444E-B638-99AD-AC94-EDA475FC2EF8}"/>
              </a:ext>
            </a:extLst>
          </p:cNvPr>
          <p:cNvSpPr>
            <a:spLocks noGrp="1"/>
          </p:cNvSpPr>
          <p:nvPr>
            <p:ph sz="half" idx="1"/>
          </p:nvPr>
        </p:nvSpPr>
        <p:spPr>
          <a:xfrm>
            <a:off x="838201" y="2302986"/>
            <a:ext cx="5181600" cy="3396615"/>
          </a:xfrm>
        </p:spPr>
        <p:txBody>
          <a:bodyPr/>
          <a:lstStyle/>
          <a:p>
            <a:r>
              <a:rPr lang="en-GB" dirty="0"/>
              <a:t>Box-kick – when the scrum half kicks from the back of the ruck.</a:t>
            </a:r>
          </a:p>
          <a:p>
            <a:r>
              <a:rPr lang="en-GB" dirty="0"/>
              <a:t>Grubber-kick – a kick that rolls along the ground.</a:t>
            </a:r>
          </a:p>
          <a:p>
            <a:r>
              <a:rPr lang="en-GB" dirty="0"/>
              <a:t>Wheel – a scrum that has rotated through 90 degrees has wheeled.  </a:t>
            </a:r>
          </a:p>
        </p:txBody>
      </p:sp>
      <p:pic>
        <p:nvPicPr>
          <p:cNvPr id="8" name="Content Placeholder 7" descr="A group of men playing rugby&#10;&#10;Description automatically generated with medium confidence">
            <a:extLst>
              <a:ext uri="{FF2B5EF4-FFF2-40B4-BE49-F238E27FC236}">
                <a16:creationId xmlns:a16="http://schemas.microsoft.com/office/drawing/2014/main" id="{27DC3552-7B10-F485-D99B-D519B3249E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338864"/>
            <a:ext cx="5181600" cy="3324860"/>
          </a:xfrm>
        </p:spPr>
      </p:pic>
    </p:spTree>
    <p:extLst>
      <p:ext uri="{BB962C8B-B14F-4D97-AF65-F5344CB8AC3E}">
        <p14:creationId xmlns:p14="http://schemas.microsoft.com/office/powerpoint/2010/main" val="1927976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C6382F-FB2B-8E9F-230D-C84425239FC4}"/>
              </a:ext>
            </a:extLst>
          </p:cNvPr>
          <p:cNvSpPr txBox="1">
            <a:spLocks/>
          </p:cNvSpPr>
          <p:nvPr/>
        </p:nvSpPr>
        <p:spPr>
          <a:xfrm>
            <a:off x="836678" y="723898"/>
            <a:ext cx="7098281"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Players To Watch On Saturday</a:t>
            </a:r>
          </a:p>
        </p:txBody>
      </p:sp>
      <p:pic>
        <p:nvPicPr>
          <p:cNvPr id="13" name="Content Placeholder 12" descr="A picture containing person, player, grass, field&#10;&#10;Description automatically generated">
            <a:extLst>
              <a:ext uri="{FF2B5EF4-FFF2-40B4-BE49-F238E27FC236}">
                <a16:creationId xmlns:a16="http://schemas.microsoft.com/office/drawing/2014/main" id="{C5706DF3-EDDD-67BD-2BA5-E0BB33F223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65362" y="1971431"/>
            <a:ext cx="2570116" cy="3152409"/>
          </a:xfrm>
        </p:spPr>
      </p:pic>
      <p:pic>
        <p:nvPicPr>
          <p:cNvPr id="11" name="Content Placeholder 10" descr="A person in a red shirt&#10;&#10;Description automatically generated with medium confidence">
            <a:extLst>
              <a:ext uri="{FF2B5EF4-FFF2-40B4-BE49-F238E27FC236}">
                <a16:creationId xmlns:a16="http://schemas.microsoft.com/office/drawing/2014/main" id="{1594AB8C-9D23-9708-B5FD-0025A1414F5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1927" y="1971431"/>
            <a:ext cx="3152409" cy="3152409"/>
          </a:xfrm>
        </p:spPr>
      </p:pic>
      <p:pic>
        <p:nvPicPr>
          <p:cNvPr id="15" name="Picture 14" descr="A person holding a ball&#10;&#10;Description automatically generated with medium confidence">
            <a:extLst>
              <a:ext uri="{FF2B5EF4-FFF2-40B4-BE49-F238E27FC236}">
                <a16:creationId xmlns:a16="http://schemas.microsoft.com/office/drawing/2014/main" id="{B6AFE762-0ED3-7E15-7E3C-9E86079B72C9}"/>
              </a:ext>
            </a:extLst>
          </p:cNvPr>
          <p:cNvPicPr>
            <a:picLocks noChangeAspect="1"/>
          </p:cNvPicPr>
          <p:nvPr/>
        </p:nvPicPr>
        <p:blipFill rotWithShape="1">
          <a:blip r:embed="rId4">
            <a:extLst>
              <a:ext uri="{28A0092B-C50C-407E-A947-70E740481C1C}">
                <a14:useLocalDpi xmlns:a14="http://schemas.microsoft.com/office/drawing/2010/main" val="0"/>
              </a:ext>
            </a:extLst>
          </a:blip>
          <a:srcRect l="14968" r="13692"/>
          <a:stretch/>
        </p:blipFill>
        <p:spPr>
          <a:xfrm>
            <a:off x="7586504" y="1971431"/>
            <a:ext cx="3979149" cy="3137441"/>
          </a:xfrm>
          <a:prstGeom prst="rect">
            <a:avLst/>
          </a:prstGeom>
        </p:spPr>
      </p:pic>
      <p:sp>
        <p:nvSpPr>
          <p:cNvPr id="16" name="TextBox 15">
            <a:extLst>
              <a:ext uri="{FF2B5EF4-FFF2-40B4-BE49-F238E27FC236}">
                <a16:creationId xmlns:a16="http://schemas.microsoft.com/office/drawing/2014/main" id="{00565E8D-3772-BA6B-DFFD-1EC54AC6F31C}"/>
              </a:ext>
            </a:extLst>
          </p:cNvPr>
          <p:cNvSpPr txBox="1"/>
          <p:nvPr/>
        </p:nvSpPr>
        <p:spPr>
          <a:xfrm>
            <a:off x="908277" y="5949436"/>
            <a:ext cx="6094638" cy="369332"/>
          </a:xfrm>
          <a:prstGeom prst="rect">
            <a:avLst/>
          </a:prstGeom>
          <a:noFill/>
        </p:spPr>
        <p:txBody>
          <a:bodyPr wrap="square">
            <a:spAutoFit/>
          </a:bodyPr>
          <a:lstStyle/>
          <a:p>
            <a:r>
              <a:rPr lang="en-GB" dirty="0"/>
              <a:t>https://www.youtube.com/watch?v=GNI0_5CnX0o</a:t>
            </a:r>
          </a:p>
        </p:txBody>
      </p:sp>
    </p:spTree>
    <p:extLst>
      <p:ext uri="{BB962C8B-B14F-4D97-AF65-F5344CB8AC3E}">
        <p14:creationId xmlns:p14="http://schemas.microsoft.com/office/powerpoint/2010/main" val="113276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5E276-47B3-9018-BDB5-9BDE514EF88B}"/>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a:t>History</a:t>
            </a:r>
          </a:p>
        </p:txBody>
      </p:sp>
      <p:pic>
        <p:nvPicPr>
          <p:cNvPr id="6" name="Content Placeholder 5" descr="A picture containing text, tree, plant&#10;&#10;Description automatically generated">
            <a:extLst>
              <a:ext uri="{FF2B5EF4-FFF2-40B4-BE49-F238E27FC236}">
                <a16:creationId xmlns:a16="http://schemas.microsoft.com/office/drawing/2014/main" id="{AF03281B-7055-B2DE-93AE-B4FC502D42F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89"/>
          <a:stretch/>
        </p:blipFill>
        <p:spPr>
          <a:xfrm>
            <a:off x="7199440" y="10"/>
            <a:ext cx="4992560" cy="6857990"/>
          </a:xfrm>
          <a:prstGeom prst="rect">
            <a:avLst/>
          </a:prstGeom>
          <a:effectLst/>
        </p:spPr>
      </p:pic>
      <p:graphicFrame>
        <p:nvGraphicFramePr>
          <p:cNvPr id="21" name="Content Placeholder 2">
            <a:extLst>
              <a:ext uri="{FF2B5EF4-FFF2-40B4-BE49-F238E27FC236}">
                <a16:creationId xmlns:a16="http://schemas.microsoft.com/office/drawing/2014/main" id="{A91D1185-DD1A-2433-7DB3-4B3B52BF6085}"/>
              </a:ext>
            </a:extLst>
          </p:cNvPr>
          <p:cNvGraphicFramePr/>
          <p:nvPr>
            <p:extLst>
              <p:ext uri="{D42A27DB-BD31-4B8C-83A1-F6EECF244321}">
                <p14:modId xmlns:p14="http://schemas.microsoft.com/office/powerpoint/2010/main" val="3400171044"/>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5E276-47B3-9018-BDB5-9BDE514EF88B}"/>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a:t>History</a:t>
            </a:r>
          </a:p>
        </p:txBody>
      </p:sp>
      <p:pic>
        <p:nvPicPr>
          <p:cNvPr id="6" name="Content Placeholder 5" descr="A picture containing text, tree, plant&#10;&#10;Description automatically generated">
            <a:extLst>
              <a:ext uri="{FF2B5EF4-FFF2-40B4-BE49-F238E27FC236}">
                <a16:creationId xmlns:a16="http://schemas.microsoft.com/office/drawing/2014/main" id="{AF03281B-7055-B2DE-93AE-B4FC502D42F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89"/>
          <a:stretch/>
        </p:blipFill>
        <p:spPr>
          <a:xfrm>
            <a:off x="7199440" y="10"/>
            <a:ext cx="4992560" cy="6857990"/>
          </a:xfrm>
          <a:prstGeom prst="rect">
            <a:avLst/>
          </a:prstGeom>
          <a:effectLst/>
        </p:spPr>
      </p:pic>
      <p:graphicFrame>
        <p:nvGraphicFramePr>
          <p:cNvPr id="21" name="Content Placeholder 2">
            <a:extLst>
              <a:ext uri="{FF2B5EF4-FFF2-40B4-BE49-F238E27FC236}">
                <a16:creationId xmlns:a16="http://schemas.microsoft.com/office/drawing/2014/main" id="{A91D1185-DD1A-2433-7DB3-4B3B52BF6085}"/>
              </a:ext>
            </a:extLst>
          </p:cNvPr>
          <p:cNvGraphicFramePr/>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group of people posing for a photo&#10;&#10;Description automatically generated with medium confidence">
            <a:extLst>
              <a:ext uri="{FF2B5EF4-FFF2-40B4-BE49-F238E27FC236}">
                <a16:creationId xmlns:a16="http://schemas.microsoft.com/office/drawing/2014/main" id="{53FEBFD3-551C-1288-6A2D-E6A864D8B6C9}"/>
              </a:ext>
            </a:extLst>
          </p:cNvPr>
          <p:cNvPicPr>
            <a:picLocks noChangeAspect="1"/>
          </p:cNvPicPr>
          <p:nvPr/>
        </p:nvPicPr>
        <p:blipFill rotWithShape="1">
          <a:blip r:embed="rId8">
            <a:extLst>
              <a:ext uri="{28A0092B-C50C-407E-A947-70E740481C1C}">
                <a14:useLocalDpi xmlns:a14="http://schemas.microsoft.com/office/drawing/2010/main" val="0"/>
              </a:ext>
            </a:extLst>
          </a:blip>
          <a:srcRect l="1853"/>
          <a:stretch/>
        </p:blipFill>
        <p:spPr>
          <a:xfrm>
            <a:off x="2813688" y="921936"/>
            <a:ext cx="6561573" cy="5014127"/>
          </a:xfrm>
          <a:prstGeom prst="rect">
            <a:avLst/>
          </a:prstGeom>
        </p:spPr>
      </p:pic>
    </p:spTree>
    <p:extLst>
      <p:ext uri="{BB962C8B-B14F-4D97-AF65-F5344CB8AC3E}">
        <p14:creationId xmlns:p14="http://schemas.microsoft.com/office/powerpoint/2010/main" val="337247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9">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10" descr="A picture containing diagram&#10;&#10;Description automatically generated">
            <a:extLst>
              <a:ext uri="{FF2B5EF4-FFF2-40B4-BE49-F238E27FC236}">
                <a16:creationId xmlns:a16="http://schemas.microsoft.com/office/drawing/2014/main" id="{E378D15E-8335-C5D1-276B-7B06B1671881}"/>
              </a:ext>
            </a:extLst>
          </p:cNvPr>
          <p:cNvPicPr>
            <a:picLocks noChangeAspect="1"/>
          </p:cNvPicPr>
          <p:nvPr/>
        </p:nvPicPr>
        <p:blipFill rotWithShape="1">
          <a:blip r:embed="rId2">
            <a:extLst>
              <a:ext uri="{28A0092B-C50C-407E-A947-70E740481C1C}">
                <a14:useLocalDpi xmlns:a14="http://schemas.microsoft.com/office/drawing/2010/main" val="0"/>
              </a:ext>
            </a:extLst>
          </a:blip>
          <a:srcRect l="534" r="829" b="-5"/>
          <a:stretch/>
        </p:blipFill>
        <p:spPr>
          <a:xfrm>
            <a:off x="7194815" y="653145"/>
            <a:ext cx="4639410" cy="5771478"/>
          </a:xfrm>
          <a:prstGeom prst="rect">
            <a:avLst/>
          </a:prstGeom>
        </p:spPr>
      </p:pic>
      <p:sp>
        <p:nvSpPr>
          <p:cNvPr id="16" name="Title 1">
            <a:extLst>
              <a:ext uri="{FF2B5EF4-FFF2-40B4-BE49-F238E27FC236}">
                <a16:creationId xmlns:a16="http://schemas.microsoft.com/office/drawing/2014/main" id="{6B7D8A70-E8E4-5433-8F6F-96895E02A3FB}"/>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Pitch</a:t>
            </a:r>
          </a:p>
        </p:txBody>
      </p:sp>
      <p:pic>
        <p:nvPicPr>
          <p:cNvPr id="21" name="Picture 20" descr="A group of men playing rugby&#10;&#10;Description automatically generated with medium confidence">
            <a:extLst>
              <a:ext uri="{FF2B5EF4-FFF2-40B4-BE49-F238E27FC236}">
                <a16:creationId xmlns:a16="http://schemas.microsoft.com/office/drawing/2014/main" id="{2A9D8B41-D71C-B3E3-395B-F61993746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79" y="2067658"/>
            <a:ext cx="5857875" cy="3848100"/>
          </a:xfrm>
          <a:prstGeom prst="rect">
            <a:avLst/>
          </a:prstGeom>
        </p:spPr>
      </p:pic>
    </p:spTree>
    <p:extLst>
      <p:ext uri="{BB962C8B-B14F-4D97-AF65-F5344CB8AC3E}">
        <p14:creationId xmlns:p14="http://schemas.microsoft.com/office/powerpoint/2010/main" val="124949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p&#10;&#10;Description automatically generated with low confidence">
            <a:extLst>
              <a:ext uri="{FF2B5EF4-FFF2-40B4-BE49-F238E27FC236}">
                <a16:creationId xmlns:a16="http://schemas.microsoft.com/office/drawing/2014/main" id="{31580FAC-79AF-281E-1583-A5B16F5E933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73723" y="1377890"/>
            <a:ext cx="5550039" cy="4288666"/>
          </a:xfrm>
        </p:spPr>
      </p:pic>
      <p:sp>
        <p:nvSpPr>
          <p:cNvPr id="8" name="Content Placeholder 7">
            <a:extLst>
              <a:ext uri="{FF2B5EF4-FFF2-40B4-BE49-F238E27FC236}">
                <a16:creationId xmlns:a16="http://schemas.microsoft.com/office/drawing/2014/main" id="{E165B577-FC3B-C645-E9C5-472288E45F57}"/>
              </a:ext>
            </a:extLst>
          </p:cNvPr>
          <p:cNvSpPr>
            <a:spLocks noGrp="1"/>
          </p:cNvSpPr>
          <p:nvPr>
            <p:ph sz="half" idx="2"/>
          </p:nvPr>
        </p:nvSpPr>
        <p:spPr>
          <a:xfrm>
            <a:off x="836679" y="2375363"/>
            <a:ext cx="5181600" cy="2759289"/>
          </a:xfrm>
        </p:spPr>
        <p:txBody>
          <a:bodyPr/>
          <a:lstStyle/>
          <a:p>
            <a:r>
              <a:rPr lang="en-GB" dirty="0"/>
              <a:t>The props and the hooker are called “the front row”.</a:t>
            </a:r>
          </a:p>
          <a:p>
            <a:r>
              <a:rPr lang="en-GB" dirty="0"/>
              <a:t>In a scrum, the blind-side flanker is always positioned on the side that is closest to the touchline. </a:t>
            </a:r>
          </a:p>
        </p:txBody>
      </p:sp>
      <p:sp>
        <p:nvSpPr>
          <p:cNvPr id="9" name="Title 1">
            <a:extLst>
              <a:ext uri="{FF2B5EF4-FFF2-40B4-BE49-F238E27FC236}">
                <a16:creationId xmlns:a16="http://schemas.microsoft.com/office/drawing/2014/main" id="{11C6382F-FB2B-8E9F-230D-C84425239FC4}"/>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Players</a:t>
            </a:r>
          </a:p>
        </p:txBody>
      </p:sp>
    </p:spTree>
    <p:extLst>
      <p:ext uri="{BB962C8B-B14F-4D97-AF65-F5344CB8AC3E}">
        <p14:creationId xmlns:p14="http://schemas.microsoft.com/office/powerpoint/2010/main" val="147213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C6382F-FB2B-8E9F-230D-C84425239FC4}"/>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Overview</a:t>
            </a:r>
          </a:p>
        </p:txBody>
      </p:sp>
      <p:sp>
        <p:nvSpPr>
          <p:cNvPr id="3" name="Content Placeholder 2">
            <a:extLst>
              <a:ext uri="{FF2B5EF4-FFF2-40B4-BE49-F238E27FC236}">
                <a16:creationId xmlns:a16="http://schemas.microsoft.com/office/drawing/2014/main" id="{A3071C0D-6137-0029-1D59-86401EDB1FC9}"/>
              </a:ext>
            </a:extLst>
          </p:cNvPr>
          <p:cNvSpPr>
            <a:spLocks noGrp="1"/>
          </p:cNvSpPr>
          <p:nvPr>
            <p:ph sz="half" idx="1"/>
          </p:nvPr>
        </p:nvSpPr>
        <p:spPr>
          <a:xfrm>
            <a:off x="836679" y="2079308"/>
            <a:ext cx="5181600" cy="4097655"/>
          </a:xfrm>
        </p:spPr>
        <p:txBody>
          <a:bodyPr/>
          <a:lstStyle/>
          <a:p>
            <a:r>
              <a:rPr lang="en-GB" dirty="0"/>
              <a:t>The aim is to score more points than the opposition.</a:t>
            </a:r>
          </a:p>
          <a:p>
            <a:r>
              <a:rPr lang="en-GB" dirty="0"/>
              <a:t>A rugby match is two periods of 40 minutes each. The referee will stop the clock if needed so there is no extra time.</a:t>
            </a:r>
          </a:p>
          <a:p>
            <a:r>
              <a:rPr lang="en-GB" dirty="0"/>
              <a:t>The game starts with a kick from the halfway line and must travel 10m from the halfway line.</a:t>
            </a:r>
          </a:p>
        </p:txBody>
      </p:sp>
      <p:pic>
        <p:nvPicPr>
          <p:cNvPr id="6" name="Content Placeholder 5" descr="A group of men playing rugby&#10;&#10;Description automatically generated with medium confidence">
            <a:extLst>
              <a:ext uri="{FF2B5EF4-FFF2-40B4-BE49-F238E27FC236}">
                <a16:creationId xmlns:a16="http://schemas.microsoft.com/office/drawing/2014/main" id="{230A999E-6137-7660-6CBF-8E6AAEAC290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3722" y="2079308"/>
            <a:ext cx="5578169" cy="3711892"/>
          </a:xfrm>
        </p:spPr>
      </p:pic>
    </p:spTree>
    <p:extLst>
      <p:ext uri="{BB962C8B-B14F-4D97-AF65-F5344CB8AC3E}">
        <p14:creationId xmlns:p14="http://schemas.microsoft.com/office/powerpoint/2010/main" val="311876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C6382F-FB2B-8E9F-230D-C84425239FC4}"/>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Scoring</a:t>
            </a:r>
          </a:p>
        </p:txBody>
      </p:sp>
      <p:grpSp>
        <p:nvGrpSpPr>
          <p:cNvPr id="17" name="Group 16">
            <a:extLst>
              <a:ext uri="{FF2B5EF4-FFF2-40B4-BE49-F238E27FC236}">
                <a16:creationId xmlns:a16="http://schemas.microsoft.com/office/drawing/2014/main" id="{D90CFCF5-5373-6EA6-C1B5-D26962A2C058}"/>
              </a:ext>
            </a:extLst>
          </p:cNvPr>
          <p:cNvGrpSpPr/>
          <p:nvPr/>
        </p:nvGrpSpPr>
        <p:grpSpPr>
          <a:xfrm>
            <a:off x="3524405" y="1119596"/>
            <a:ext cx="7355503" cy="5122707"/>
            <a:chOff x="1875895" y="1785669"/>
            <a:chExt cx="6417136" cy="4818590"/>
          </a:xfrm>
        </p:grpSpPr>
        <p:pic>
          <p:nvPicPr>
            <p:cNvPr id="10" name="Picture 9" descr="Diagram&#10;&#10;Description automatically generated">
              <a:extLst>
                <a:ext uri="{FF2B5EF4-FFF2-40B4-BE49-F238E27FC236}">
                  <a16:creationId xmlns:a16="http://schemas.microsoft.com/office/drawing/2014/main" id="{712D9407-305E-3D0C-E125-2ABB307D1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895" y="1785669"/>
              <a:ext cx="3208568" cy="2411810"/>
            </a:xfrm>
            <a:prstGeom prst="rect">
              <a:avLst/>
            </a:prstGeom>
          </p:spPr>
        </p:pic>
        <p:pic>
          <p:nvPicPr>
            <p:cNvPr id="12" name="Picture 11" descr="Diagram, schematic&#10;&#10;Description automatically generated">
              <a:extLst>
                <a:ext uri="{FF2B5EF4-FFF2-40B4-BE49-F238E27FC236}">
                  <a16:creationId xmlns:a16="http://schemas.microsoft.com/office/drawing/2014/main" id="{ABC670BA-EC0E-2CC2-6032-EDFD15650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4464" y="1785670"/>
              <a:ext cx="3208567" cy="2411809"/>
            </a:xfrm>
            <a:prstGeom prst="rect">
              <a:avLst/>
            </a:prstGeom>
          </p:spPr>
        </p:pic>
        <p:pic>
          <p:nvPicPr>
            <p:cNvPr id="14" name="Picture 13" descr="Diagram&#10;&#10;Description automatically generated">
              <a:extLst>
                <a:ext uri="{FF2B5EF4-FFF2-40B4-BE49-F238E27FC236}">
                  <a16:creationId xmlns:a16="http://schemas.microsoft.com/office/drawing/2014/main" id="{FA21CD14-E0DE-957E-6A67-C691F369E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463" y="4192450"/>
              <a:ext cx="3208567" cy="2411809"/>
            </a:xfrm>
            <a:prstGeom prst="rect">
              <a:avLst/>
            </a:prstGeom>
          </p:spPr>
        </p:pic>
        <p:pic>
          <p:nvPicPr>
            <p:cNvPr id="16" name="Picture 15" descr="Diagram, schematic&#10;&#10;Description automatically generated">
              <a:extLst>
                <a:ext uri="{FF2B5EF4-FFF2-40B4-BE49-F238E27FC236}">
                  <a16:creationId xmlns:a16="http://schemas.microsoft.com/office/drawing/2014/main" id="{6C6A024D-4EA1-46D5-D2FC-2EC62CAEEC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896" y="4192450"/>
              <a:ext cx="3208567" cy="2411809"/>
            </a:xfrm>
            <a:prstGeom prst="rect">
              <a:avLst/>
            </a:prstGeom>
          </p:spPr>
        </p:pic>
      </p:grpSp>
    </p:spTree>
    <p:extLst>
      <p:ext uri="{BB962C8B-B14F-4D97-AF65-F5344CB8AC3E}">
        <p14:creationId xmlns:p14="http://schemas.microsoft.com/office/powerpoint/2010/main" val="279800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C6382F-FB2B-8E9F-230D-C84425239FC4}"/>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“Open Play”</a:t>
            </a:r>
          </a:p>
        </p:txBody>
      </p:sp>
      <p:sp>
        <p:nvSpPr>
          <p:cNvPr id="3" name="Content Placeholder 2">
            <a:extLst>
              <a:ext uri="{FF2B5EF4-FFF2-40B4-BE49-F238E27FC236}">
                <a16:creationId xmlns:a16="http://schemas.microsoft.com/office/drawing/2014/main" id="{3AD57DDC-22B3-0E47-4AED-CB5952550E1C}"/>
              </a:ext>
            </a:extLst>
          </p:cNvPr>
          <p:cNvSpPr>
            <a:spLocks noGrp="1"/>
          </p:cNvSpPr>
          <p:nvPr>
            <p:ph sz="half" idx="1"/>
          </p:nvPr>
        </p:nvSpPr>
        <p:spPr>
          <a:xfrm>
            <a:off x="836679" y="2059305"/>
            <a:ext cx="5181600" cy="4351338"/>
          </a:xfrm>
        </p:spPr>
        <p:txBody>
          <a:bodyPr/>
          <a:lstStyle/>
          <a:p>
            <a:r>
              <a:rPr lang="en-US" dirty="0"/>
              <a:t>Open play is when the ball is being passed or kicked between team-mates and both teams are contesting for the ball.</a:t>
            </a:r>
          </a:p>
          <a:p>
            <a:r>
              <a:rPr lang="en-US" dirty="0"/>
              <a:t>Passes must not go forward!</a:t>
            </a:r>
          </a:p>
          <a:p>
            <a:r>
              <a:rPr lang="en-US" dirty="0"/>
              <a:t>Territory is gained by either carrying the ball forwards and passing backwards or kicking.</a:t>
            </a:r>
            <a:endParaRPr lang="en-GB" dirty="0"/>
          </a:p>
        </p:txBody>
      </p:sp>
      <p:pic>
        <p:nvPicPr>
          <p:cNvPr id="6" name="Content Placeholder 5" descr="A group of people on a field&#10;&#10;Description automatically generated with medium confidence">
            <a:extLst>
              <a:ext uri="{FF2B5EF4-FFF2-40B4-BE49-F238E27FC236}">
                <a16:creationId xmlns:a16="http://schemas.microsoft.com/office/drawing/2014/main" id="{02428077-0228-5247-7D28-C7E4556772C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8279" y="2148202"/>
            <a:ext cx="5898448" cy="3317877"/>
          </a:xfrm>
        </p:spPr>
      </p:pic>
    </p:spTree>
    <p:extLst>
      <p:ext uri="{BB962C8B-B14F-4D97-AF65-F5344CB8AC3E}">
        <p14:creationId xmlns:p14="http://schemas.microsoft.com/office/powerpoint/2010/main" val="271908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C6382F-FB2B-8E9F-230D-C84425239FC4}"/>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Penalties vs Free Kicks</a:t>
            </a:r>
          </a:p>
        </p:txBody>
      </p:sp>
      <p:sp>
        <p:nvSpPr>
          <p:cNvPr id="3" name="Content Placeholder 2">
            <a:extLst>
              <a:ext uri="{FF2B5EF4-FFF2-40B4-BE49-F238E27FC236}">
                <a16:creationId xmlns:a16="http://schemas.microsoft.com/office/drawing/2014/main" id="{2B25D5D1-6C30-B333-5C19-647A4FBA5DFA}"/>
              </a:ext>
            </a:extLst>
          </p:cNvPr>
          <p:cNvSpPr>
            <a:spLocks noGrp="1"/>
          </p:cNvSpPr>
          <p:nvPr>
            <p:ph sz="half" idx="1"/>
          </p:nvPr>
        </p:nvSpPr>
        <p:spPr>
          <a:xfrm>
            <a:off x="838200" y="2219323"/>
            <a:ext cx="5181600" cy="3957640"/>
          </a:xfrm>
        </p:spPr>
        <p:txBody>
          <a:bodyPr/>
          <a:lstStyle/>
          <a:p>
            <a:pPr marL="0" indent="0">
              <a:buNone/>
            </a:pPr>
            <a:r>
              <a:rPr lang="en-GB" dirty="0"/>
              <a:t>Penalties:</a:t>
            </a:r>
          </a:p>
          <a:p>
            <a:r>
              <a:rPr lang="en-GB" dirty="0"/>
              <a:t>Kick at goal</a:t>
            </a:r>
          </a:p>
          <a:p>
            <a:r>
              <a:rPr lang="en-GB" dirty="0"/>
              <a:t>Kick for touch (where the kicking team gets the throw)</a:t>
            </a:r>
          </a:p>
          <a:p>
            <a:r>
              <a:rPr lang="en-GB" dirty="0"/>
              <a:t>Scrum</a:t>
            </a:r>
          </a:p>
          <a:p>
            <a:r>
              <a:rPr lang="en-GB" dirty="0"/>
              <a:t>Tap kick</a:t>
            </a:r>
          </a:p>
        </p:txBody>
      </p:sp>
      <p:sp>
        <p:nvSpPr>
          <p:cNvPr id="4" name="Content Placeholder 3">
            <a:extLst>
              <a:ext uri="{FF2B5EF4-FFF2-40B4-BE49-F238E27FC236}">
                <a16:creationId xmlns:a16="http://schemas.microsoft.com/office/drawing/2014/main" id="{9CE11139-D9FC-179B-C379-D632C9AFB0B2}"/>
              </a:ext>
            </a:extLst>
          </p:cNvPr>
          <p:cNvSpPr>
            <a:spLocks noGrp="1"/>
          </p:cNvSpPr>
          <p:nvPr>
            <p:ph sz="half" idx="2"/>
          </p:nvPr>
        </p:nvSpPr>
        <p:spPr>
          <a:xfrm>
            <a:off x="6172200" y="2219321"/>
            <a:ext cx="5181600" cy="3957641"/>
          </a:xfrm>
        </p:spPr>
        <p:txBody>
          <a:bodyPr/>
          <a:lstStyle/>
          <a:p>
            <a:pPr marL="0" indent="0">
              <a:buNone/>
            </a:pPr>
            <a:r>
              <a:rPr lang="en-GB" dirty="0"/>
              <a:t>Free Kicks:</a:t>
            </a:r>
          </a:p>
          <a:p>
            <a:r>
              <a:rPr lang="en-GB" dirty="0"/>
              <a:t>Kick for touch (where the opposing team gets the throw)</a:t>
            </a:r>
          </a:p>
          <a:p>
            <a:r>
              <a:rPr lang="en-GB" dirty="0"/>
              <a:t>Scrum</a:t>
            </a:r>
          </a:p>
          <a:p>
            <a:r>
              <a:rPr lang="en-GB" dirty="0"/>
              <a:t>Tap kick</a:t>
            </a:r>
          </a:p>
        </p:txBody>
      </p:sp>
      <p:pic>
        <p:nvPicPr>
          <p:cNvPr id="6" name="Picture 5" descr="A group of men playing football&#10;&#10;Description automatically generated with medium confidence">
            <a:extLst>
              <a:ext uri="{FF2B5EF4-FFF2-40B4-BE49-F238E27FC236}">
                <a16:creationId xmlns:a16="http://schemas.microsoft.com/office/drawing/2014/main" id="{19E1FC5E-852B-A7DD-015F-271ED0986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0" y="4033157"/>
            <a:ext cx="3790950" cy="2572430"/>
          </a:xfrm>
          <a:prstGeom prst="rect">
            <a:avLst/>
          </a:prstGeom>
        </p:spPr>
      </p:pic>
    </p:spTree>
    <p:extLst>
      <p:ext uri="{BB962C8B-B14F-4D97-AF65-F5344CB8AC3E}">
        <p14:creationId xmlns:p14="http://schemas.microsoft.com/office/powerpoint/2010/main" val="4279090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820</Words>
  <Application>Microsoft Office PowerPoint</Application>
  <PresentationFormat>Widescreen</PresentationFormat>
  <Paragraphs>87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Rules of Rugby</vt:lpstr>
      <vt:lpstr>History</vt:lpstr>
      <vt:lpstr>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Rules of Rugby</dc:title>
  <dc:creator>Henry Elsom</dc:creator>
  <cp:lastModifiedBy>Henry Elsom</cp:lastModifiedBy>
  <cp:revision>2</cp:revision>
  <dcterms:created xsi:type="dcterms:W3CDTF">2023-02-23T01:31:34Z</dcterms:created>
  <dcterms:modified xsi:type="dcterms:W3CDTF">2023-02-23T11:56:12Z</dcterms:modified>
</cp:coreProperties>
</file>